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962" y="-12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59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0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1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8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1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6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74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1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68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3521-AB2A-456F-BF52-7A069E030B3F}" type="datetimeFigureOut">
              <a:rPr lang="ru-RU" smtClean="0"/>
              <a:t>08.09.2017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E2265-0058-4397-982E-04D08CB5A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92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30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531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6459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271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168932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72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521"/>
            <a:ext cx="9144000" cy="643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11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40"/>
            <a:ext cx="9144000" cy="641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70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193"/>
            <a:ext cx="9144000" cy="637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74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05"/>
            <a:ext cx="9144000" cy="6335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2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35"/>
            <a:ext cx="9144000" cy="644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81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3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71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8640"/>
            <a:ext cx="9166289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29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11891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61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016"/>
            <a:ext cx="917053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56404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Skob</dc:creator>
  <cp:lastModifiedBy>Skob</cp:lastModifiedBy>
  <cp:revision>2</cp:revision>
  <dcterms:created xsi:type="dcterms:W3CDTF">2017-09-08T13:26:43Z</dcterms:created>
  <dcterms:modified xsi:type="dcterms:W3CDTF">2017-09-08T13:40:29Z</dcterms:modified>
</cp:coreProperties>
</file>