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handoutMasterIdLst>
    <p:handoutMasterId r:id="rId18"/>
  </p:handoutMasterIdLst>
  <p:sldIdLst>
    <p:sldId id="278" r:id="rId2"/>
    <p:sldId id="363" r:id="rId3"/>
    <p:sldId id="362" r:id="rId4"/>
    <p:sldId id="400" r:id="rId5"/>
    <p:sldId id="392" r:id="rId6"/>
    <p:sldId id="383" r:id="rId7"/>
    <p:sldId id="396" r:id="rId8"/>
    <p:sldId id="395" r:id="rId9"/>
    <p:sldId id="388" r:id="rId10"/>
    <p:sldId id="389" r:id="rId11"/>
    <p:sldId id="390" r:id="rId12"/>
    <p:sldId id="391" r:id="rId13"/>
    <p:sldId id="384" r:id="rId14"/>
    <p:sldId id="393" r:id="rId15"/>
    <p:sldId id="289" r:id="rId16"/>
  </p:sldIdLst>
  <p:sldSz cx="9144000" cy="6858000" type="screen4x3"/>
  <p:notesSz cx="7315200" cy="9601200"/>
  <p:embeddedFontLst>
    <p:embeddedFont>
      <p:font typeface="Futura Medium" panose="00000800000000000000"/>
      <p:regular r:id="rId19"/>
      <p:bold r:id="rId20"/>
      <p:italic r:id="rId21"/>
      <p:boldItalic r:id="rId22"/>
    </p:embeddedFont>
    <p:embeddedFont>
      <p:font typeface="Futura Light" panose="020B0604020202020204"/>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4">
          <p15:clr>
            <a:srgbClr val="A4A3A4"/>
          </p15:clr>
        </p15:guide>
        <p15:guide id="2" orient="horz" pos="149">
          <p15:clr>
            <a:srgbClr val="A4A3A4"/>
          </p15:clr>
        </p15:guide>
        <p15:guide id="3" orient="horz" pos="831">
          <p15:clr>
            <a:srgbClr val="A4A3A4"/>
          </p15:clr>
        </p15:guide>
        <p15:guide id="4" orient="horz" pos="465">
          <p15:clr>
            <a:srgbClr val="A4A3A4"/>
          </p15:clr>
        </p15:guide>
        <p15:guide id="5" orient="horz" pos="4021">
          <p15:clr>
            <a:srgbClr val="A4A3A4"/>
          </p15:clr>
        </p15:guide>
        <p15:guide id="6" orient="horz" pos="2095">
          <p15:clr>
            <a:srgbClr val="A4A3A4"/>
          </p15:clr>
        </p15:guide>
        <p15:guide id="7" orient="horz" pos="1787">
          <p15:clr>
            <a:srgbClr val="A4A3A4"/>
          </p15:clr>
        </p15:guide>
        <p15:guide id="8" pos="574">
          <p15:clr>
            <a:srgbClr val="A4A3A4"/>
          </p15:clr>
        </p15:guide>
        <p15:guide id="9" pos="5466">
          <p15:clr>
            <a:srgbClr val="A4A3A4"/>
          </p15:clr>
        </p15:guide>
        <p15:guide id="10" pos="2930">
          <p15:clr>
            <a:srgbClr val="A4A3A4"/>
          </p15:clr>
        </p15:guide>
        <p15:guide id="11" pos="300">
          <p15:clr>
            <a:srgbClr val="A4A3A4"/>
          </p15:clr>
        </p15:guide>
        <p15:guide id="12" pos="3128">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9DB"/>
    <a:srgbClr val="99CDB7"/>
    <a:srgbClr val="66B492"/>
    <a:srgbClr val="339B6E"/>
    <a:srgbClr val="DFD1DE"/>
    <a:srgbClr val="C0A2BD"/>
    <a:srgbClr val="A0749B"/>
    <a:srgbClr val="81457A"/>
    <a:srgbClr val="CCD7E6"/>
    <a:srgbClr val="99A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86763" autoAdjust="0"/>
  </p:normalViewPr>
  <p:slideViewPr>
    <p:cSldViewPr snapToGrid="0" showGuides="1">
      <p:cViewPr varScale="1">
        <p:scale>
          <a:sx n="68" d="100"/>
          <a:sy n="68" d="100"/>
        </p:scale>
        <p:origin x="1470" y="72"/>
      </p:cViewPr>
      <p:guideLst>
        <p:guide orient="horz" pos="4144"/>
        <p:guide orient="horz" pos="149"/>
        <p:guide orient="horz" pos="831"/>
        <p:guide orient="horz" pos="465"/>
        <p:guide orient="horz" pos="4021"/>
        <p:guide orient="horz" pos="2095"/>
        <p:guide orient="horz" pos="1787"/>
        <p:guide pos="574"/>
        <p:guide pos="5466"/>
        <p:guide pos="2930"/>
        <p:guide pos="300"/>
        <p:guide pos="3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0"/>
    </p:cViewPr>
  </p:sorterViewPr>
  <p:notesViewPr>
    <p:cSldViewPr snapToGrid="0" showGuides="1">
      <p:cViewPr varScale="1">
        <p:scale>
          <a:sx n="52" d="100"/>
          <a:sy n="52" d="100"/>
        </p:scale>
        <p:origin x="-2640" y="-11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Apps\MyDocument\Projects\LiquidHydrogen\LiteratureReviewForLH2\GH2Dispersion\MassFlowRateValid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7.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Case</a:t>
            </a:r>
            <a:r>
              <a:rPr lang="en-IN" baseline="0" dirty="0"/>
              <a:t> 1</a:t>
            </a:r>
            <a:endParaRPr lang="en-IN" dirty="0"/>
          </a:p>
        </c:rich>
      </c:tx>
      <c:layout/>
      <c:overlay val="0"/>
    </c:title>
    <c:autoTitleDeleted val="0"/>
    <c:plotArea>
      <c:layout/>
      <c:scatterChart>
        <c:scatterStyle val="smoothMarker"/>
        <c:varyColors val="0"/>
        <c:ser>
          <c:idx val="1"/>
          <c:order val="0"/>
          <c:tx>
            <c:v>EXP</c:v>
          </c:tx>
          <c:spPr>
            <a:ln>
              <a:noFill/>
            </a:ln>
          </c:spPr>
          <c:marker>
            <c:symbol val="square"/>
            <c:size val="7"/>
            <c:spPr>
              <a:solidFill>
                <a:schemeClr val="tx1"/>
              </a:solidFill>
              <a:ln>
                <a:noFill/>
              </a:ln>
            </c:spPr>
          </c:marker>
          <c:xVal>
            <c:numRef>
              <c:f>[MassFlowRateValidation.xlsx]Case1!$A$2:$A$9</c:f>
              <c:numCache>
                <c:formatCode>General</c:formatCode>
                <c:ptCount val="8"/>
                <c:pt idx="0">
                  <c:v>3.0316998124660399</c:v>
                </c:pt>
                <c:pt idx="1">
                  <c:v>4.0108852500857299</c:v>
                </c:pt>
                <c:pt idx="2">
                  <c:v>5.0521842180202103</c:v>
                </c:pt>
                <c:pt idx="3">
                  <c:v>6.0146142152863602</c:v>
                </c:pt>
                <c:pt idx="4">
                  <c:v>7.0621488774881902</c:v>
                </c:pt>
                <c:pt idx="5">
                  <c:v>8.1237085667523097</c:v>
                </c:pt>
                <c:pt idx="6">
                  <c:v>9.1431096809572505</c:v>
                </c:pt>
                <c:pt idx="7">
                  <c:v>10.1552396527866</c:v>
                </c:pt>
              </c:numCache>
            </c:numRef>
          </c:xVal>
          <c:yVal>
            <c:numRef>
              <c:f>[MassFlowRateValidation.xlsx]Case1!$B$2:$B$9</c:f>
              <c:numCache>
                <c:formatCode>General</c:formatCode>
                <c:ptCount val="8"/>
                <c:pt idx="0">
                  <c:v>12.977313084828401</c:v>
                </c:pt>
                <c:pt idx="1">
                  <c:v>9.4527931519937507</c:v>
                </c:pt>
                <c:pt idx="2">
                  <c:v>6.9758636336995901</c:v>
                </c:pt>
                <c:pt idx="3">
                  <c:v>4.5077482986248496</c:v>
                </c:pt>
                <c:pt idx="4">
                  <c:v>3.19589260438562</c:v>
                </c:pt>
                <c:pt idx="5">
                  <c:v>2.83824807219627</c:v>
                </c:pt>
                <c:pt idx="6">
                  <c:v>1.8094531442874899</c:v>
                </c:pt>
                <c:pt idx="7">
                  <c:v>1.6281519575635699</c:v>
                </c:pt>
              </c:numCache>
            </c:numRef>
          </c:yVal>
          <c:smooth val="1"/>
          <c:extLst xmlns:c16r2="http://schemas.microsoft.com/office/drawing/2015/06/chart">
            <c:ext xmlns:c16="http://schemas.microsoft.com/office/drawing/2014/chart" uri="{C3380CC4-5D6E-409C-BE32-E72D297353CC}">
              <c16:uniqueId val="{00000000-ACCD-4CB5-86B6-28A34CBDAD9B}"/>
            </c:ext>
          </c:extLst>
        </c:ser>
        <c:ser>
          <c:idx val="2"/>
          <c:order val="1"/>
          <c:tx>
            <c:v>FRED</c:v>
          </c:tx>
          <c:spPr>
            <a:ln>
              <a:solidFill>
                <a:schemeClr val="tx1"/>
              </a:solidFill>
            </a:ln>
          </c:spPr>
          <c:marker>
            <c:symbol val="none"/>
          </c:marker>
          <c:xVal>
            <c:numRef>
              <c:f>[MassFlowRateValidation.xlsx]Case1!$C$2:$C$40</c:f>
              <c:numCache>
                <c:formatCode>General</c:formatCode>
                <c:ptCount val="39"/>
                <c:pt idx="0">
                  <c:v>0.1</c:v>
                </c:pt>
                <c:pt idx="1">
                  <c:v>0.2</c:v>
                </c:pt>
                <c:pt idx="2">
                  <c:v>0.3</c:v>
                </c:pt>
                <c:pt idx="3">
                  <c:v>0.4</c:v>
                </c:pt>
                <c:pt idx="4">
                  <c:v>0.5</c:v>
                </c:pt>
                <c:pt idx="5">
                  <c:v>0.6</c:v>
                </c:pt>
                <c:pt idx="6">
                  <c:v>0.7</c:v>
                </c:pt>
                <c:pt idx="7">
                  <c:v>0.8</c:v>
                </c:pt>
                <c:pt idx="8">
                  <c:v>0.9</c:v>
                </c:pt>
                <c:pt idx="9">
                  <c:v>1</c:v>
                </c:pt>
                <c:pt idx="10">
                  <c:v>1.1000000000000001</c:v>
                </c:pt>
                <c:pt idx="11">
                  <c:v>1.2</c:v>
                </c:pt>
                <c:pt idx="12">
                  <c:v>1.3</c:v>
                </c:pt>
                <c:pt idx="13">
                  <c:v>1.4</c:v>
                </c:pt>
                <c:pt idx="14">
                  <c:v>1.5</c:v>
                </c:pt>
                <c:pt idx="15">
                  <c:v>1.6</c:v>
                </c:pt>
                <c:pt idx="16">
                  <c:v>1.7</c:v>
                </c:pt>
                <c:pt idx="17">
                  <c:v>1.8</c:v>
                </c:pt>
                <c:pt idx="18">
                  <c:v>1.9</c:v>
                </c:pt>
                <c:pt idx="19">
                  <c:v>2</c:v>
                </c:pt>
                <c:pt idx="20">
                  <c:v>2.5</c:v>
                </c:pt>
                <c:pt idx="21">
                  <c:v>3</c:v>
                </c:pt>
                <c:pt idx="22">
                  <c:v>3.5</c:v>
                </c:pt>
                <c:pt idx="23">
                  <c:v>4</c:v>
                </c:pt>
                <c:pt idx="24">
                  <c:v>4.5</c:v>
                </c:pt>
                <c:pt idx="25">
                  <c:v>5</c:v>
                </c:pt>
                <c:pt idx="26">
                  <c:v>5.5</c:v>
                </c:pt>
                <c:pt idx="27">
                  <c:v>6</c:v>
                </c:pt>
                <c:pt idx="28">
                  <c:v>6.5</c:v>
                </c:pt>
                <c:pt idx="29">
                  <c:v>7</c:v>
                </c:pt>
                <c:pt idx="30">
                  <c:v>7.5</c:v>
                </c:pt>
                <c:pt idx="31">
                  <c:v>7.9989999999999997</c:v>
                </c:pt>
                <c:pt idx="32">
                  <c:v>8.4990000000000006</c:v>
                </c:pt>
                <c:pt idx="33">
                  <c:v>8.9990000000000006</c:v>
                </c:pt>
                <c:pt idx="34">
                  <c:v>9.4990000000000006</c:v>
                </c:pt>
                <c:pt idx="35">
                  <c:v>9.9990000000000006</c:v>
                </c:pt>
                <c:pt idx="36">
                  <c:v>10.997999999999999</c:v>
                </c:pt>
                <c:pt idx="37">
                  <c:v>11.997999999999999</c:v>
                </c:pt>
                <c:pt idx="38">
                  <c:v>12.287000000000001</c:v>
                </c:pt>
              </c:numCache>
            </c:numRef>
          </c:xVal>
          <c:yVal>
            <c:numRef>
              <c:f>[MassFlowRateValidation.xlsx]Case1!$Q$2:$Q$40</c:f>
              <c:numCache>
                <c:formatCode>General</c:formatCode>
                <c:ptCount val="39"/>
                <c:pt idx="0">
                  <c:v>127.0488</c:v>
                </c:pt>
                <c:pt idx="1">
                  <c:v>98.993399999999994</c:v>
                </c:pt>
                <c:pt idx="2">
                  <c:v>82.188000000000002</c:v>
                </c:pt>
                <c:pt idx="3">
                  <c:v>70.643600000000006</c:v>
                </c:pt>
                <c:pt idx="4">
                  <c:v>62.105600000000003</c:v>
                </c:pt>
                <c:pt idx="5">
                  <c:v>55.485199999999999</c:v>
                </c:pt>
                <c:pt idx="6">
                  <c:v>50.176600000000001</c:v>
                </c:pt>
                <c:pt idx="7">
                  <c:v>45.809399999999997</c:v>
                </c:pt>
                <c:pt idx="8">
                  <c:v>42.145000000000003</c:v>
                </c:pt>
                <c:pt idx="9">
                  <c:v>39.021799999999999</c:v>
                </c:pt>
                <c:pt idx="10">
                  <c:v>36.324599999999997</c:v>
                </c:pt>
                <c:pt idx="11">
                  <c:v>33.969200000000001</c:v>
                </c:pt>
                <c:pt idx="12">
                  <c:v>31.892199999999999</c:v>
                </c:pt>
                <c:pt idx="13">
                  <c:v>30.046199999999999</c:v>
                </c:pt>
                <c:pt idx="14">
                  <c:v>28.393599999999999</c:v>
                </c:pt>
                <c:pt idx="15">
                  <c:v>26.904599999999999</c:v>
                </c:pt>
                <c:pt idx="16">
                  <c:v>25.555599999999998</c:v>
                </c:pt>
                <c:pt idx="17">
                  <c:v>24.327400000000001</c:v>
                </c:pt>
                <c:pt idx="18">
                  <c:v>23.2042</c:v>
                </c:pt>
                <c:pt idx="19">
                  <c:v>22.172599999999999</c:v>
                </c:pt>
                <c:pt idx="20">
                  <c:v>18.058420000000002</c:v>
                </c:pt>
                <c:pt idx="21">
                  <c:v>15.1243</c:v>
                </c:pt>
                <c:pt idx="22">
                  <c:v>12.918760000000001</c:v>
                </c:pt>
                <c:pt idx="23">
                  <c:v>11.20082</c:v>
                </c:pt>
                <c:pt idx="24">
                  <c:v>9.8245799999999992</c:v>
                </c:pt>
                <c:pt idx="25">
                  <c:v>8.6964400000000008</c:v>
                </c:pt>
                <c:pt idx="26">
                  <c:v>7.7531400000000001</c:v>
                </c:pt>
                <c:pt idx="27">
                  <c:v>6.9555600000000002</c:v>
                </c:pt>
                <c:pt idx="28">
                  <c:v>6.2739000000000003</c:v>
                </c:pt>
                <c:pt idx="29">
                  <c:v>5.6843199999999996</c:v>
                </c:pt>
                <c:pt idx="30">
                  <c:v>5.17014</c:v>
                </c:pt>
                <c:pt idx="31">
                  <c:v>4.7181600000000001</c:v>
                </c:pt>
                <c:pt idx="32">
                  <c:v>4.3313800000000002</c:v>
                </c:pt>
                <c:pt idx="33">
                  <c:v>3.9912800000000002</c:v>
                </c:pt>
                <c:pt idx="34">
                  <c:v>3.70146</c:v>
                </c:pt>
                <c:pt idx="35">
                  <c:v>3.45058</c:v>
                </c:pt>
                <c:pt idx="36">
                  <c:v>3.0397599999999998</c:v>
                </c:pt>
                <c:pt idx="37">
                  <c:v>2.71794</c:v>
                </c:pt>
                <c:pt idx="38">
                  <c:v>2.63734</c:v>
                </c:pt>
              </c:numCache>
            </c:numRef>
          </c:yVal>
          <c:smooth val="1"/>
          <c:extLst xmlns:c16r2="http://schemas.microsoft.com/office/drawing/2015/06/chart">
            <c:ext xmlns:c16="http://schemas.microsoft.com/office/drawing/2014/chart" uri="{C3380CC4-5D6E-409C-BE32-E72D297353CC}">
              <c16:uniqueId val="{00000001-ACCD-4CB5-86B6-28A34CBDAD9B}"/>
            </c:ext>
          </c:extLst>
        </c:ser>
        <c:dLbls>
          <c:showLegendKey val="0"/>
          <c:showVal val="0"/>
          <c:showCatName val="0"/>
          <c:showSerName val="0"/>
          <c:showPercent val="0"/>
          <c:showBubbleSize val="0"/>
        </c:dLbls>
        <c:axId val="287007712"/>
        <c:axId val="287009280"/>
      </c:scatterChart>
      <c:valAx>
        <c:axId val="287007712"/>
        <c:scaling>
          <c:orientation val="minMax"/>
          <c:min val="1"/>
        </c:scaling>
        <c:delete val="0"/>
        <c:axPos val="b"/>
        <c:majorGridlines/>
        <c:title>
          <c:tx>
            <c:rich>
              <a:bodyPr/>
              <a:lstStyle/>
              <a:p>
                <a:pPr>
                  <a:defRPr/>
                </a:pPr>
                <a:r>
                  <a:rPr lang="en-IN" dirty="0"/>
                  <a:t>Distance [m]</a:t>
                </a:r>
              </a:p>
            </c:rich>
          </c:tx>
          <c:layout/>
          <c:overlay val="0"/>
        </c:title>
        <c:numFmt formatCode="General" sourceLinked="1"/>
        <c:majorTickMark val="none"/>
        <c:minorTickMark val="none"/>
        <c:tickLblPos val="nextTo"/>
        <c:crossAx val="287009280"/>
        <c:crosses val="autoZero"/>
        <c:crossBetween val="midCat"/>
      </c:valAx>
      <c:valAx>
        <c:axId val="287009280"/>
        <c:scaling>
          <c:orientation val="minMax"/>
          <c:max val="60"/>
        </c:scaling>
        <c:delete val="0"/>
        <c:axPos val="l"/>
        <c:majorGridlines/>
        <c:title>
          <c:tx>
            <c:rich>
              <a:bodyPr/>
              <a:lstStyle/>
              <a:p>
                <a:pPr>
                  <a:defRPr/>
                </a:pPr>
                <a:r>
                  <a:rPr lang="en-IN" dirty="0"/>
                  <a:t>Hydrogen Concentration %</a:t>
                </a:r>
              </a:p>
            </c:rich>
          </c:tx>
          <c:layout/>
          <c:overlay val="0"/>
        </c:title>
        <c:numFmt formatCode="General" sourceLinked="1"/>
        <c:majorTickMark val="none"/>
        <c:minorTickMark val="none"/>
        <c:tickLblPos val="nextTo"/>
        <c:crossAx val="28700771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Case</a:t>
            </a:r>
            <a:r>
              <a:rPr lang="en-IN" baseline="0" dirty="0"/>
              <a:t> 3</a:t>
            </a:r>
            <a:endParaRPr lang="en-IN" dirty="0"/>
          </a:p>
        </c:rich>
      </c:tx>
      <c:layout/>
      <c:overlay val="0"/>
    </c:title>
    <c:autoTitleDeleted val="0"/>
    <c:plotArea>
      <c:layout>
        <c:manualLayout>
          <c:layoutTarget val="inner"/>
          <c:xMode val="edge"/>
          <c:yMode val="edge"/>
          <c:x val="0.11298437454933517"/>
          <c:y val="0.16519851963793034"/>
          <c:w val="0.71574731043234985"/>
          <c:h val="0.61778632470317274"/>
        </c:manualLayout>
      </c:layout>
      <c:scatterChart>
        <c:scatterStyle val="smoothMarker"/>
        <c:varyColors val="0"/>
        <c:ser>
          <c:idx val="1"/>
          <c:order val="1"/>
          <c:tx>
            <c:v>EXP</c:v>
          </c:tx>
          <c:spPr>
            <a:ln>
              <a:noFill/>
            </a:ln>
          </c:spPr>
          <c:marker>
            <c:symbol val="square"/>
            <c:size val="5"/>
            <c:spPr>
              <a:solidFill>
                <a:schemeClr val="tx1"/>
              </a:solidFill>
              <a:ln>
                <a:solidFill>
                  <a:schemeClr val="tx1"/>
                </a:solidFill>
              </a:ln>
            </c:spPr>
          </c:marker>
          <c:xVal>
            <c:numRef>
              <c:f>[MassFlowRateValidation.xlsx]Case3!$A$1:$A$8</c:f>
              <c:numCache>
                <c:formatCode>General</c:formatCode>
                <c:ptCount val="8"/>
                <c:pt idx="0">
                  <c:v>2.9619254073593502</c:v>
                </c:pt>
                <c:pt idx="1">
                  <c:v>3.9275565960677299</c:v>
                </c:pt>
                <c:pt idx="2">
                  <c:v>4.9219141839011797</c:v>
                </c:pt>
                <c:pt idx="3">
                  <c:v>5.9123018924203601</c:v>
                </c:pt>
                <c:pt idx="4">
                  <c:v>6.9566686137441298</c:v>
                </c:pt>
                <c:pt idx="5">
                  <c:v>8.0185393009126305</c:v>
                </c:pt>
                <c:pt idx="6">
                  <c:v>8.9800155993552693</c:v>
                </c:pt>
                <c:pt idx="7">
                  <c:v>10.125685968606399</c:v>
                </c:pt>
              </c:numCache>
            </c:numRef>
          </c:xVal>
          <c:yVal>
            <c:numRef>
              <c:f>[MassFlowRateValidation.xlsx]Case3!$B$1:$B$8</c:f>
              <c:numCache>
                <c:formatCode>General</c:formatCode>
                <c:ptCount val="8"/>
                <c:pt idx="0">
                  <c:v>14.0973592347253</c:v>
                </c:pt>
                <c:pt idx="1">
                  <c:v>10.1313704828673</c:v>
                </c:pt>
                <c:pt idx="2">
                  <c:v>7.8826937797088004</c:v>
                </c:pt>
                <c:pt idx="3">
                  <c:v>6.4661694125454403</c:v>
                </c:pt>
                <c:pt idx="4">
                  <c:v>4.8960468581377903</c:v>
                </c:pt>
                <c:pt idx="5">
                  <c:v>3.37666519403591</c:v>
                </c:pt>
                <c:pt idx="6">
                  <c:v>2.7315394960131698</c:v>
                </c:pt>
                <c:pt idx="7">
                  <c:v>2.29985467641094</c:v>
                </c:pt>
              </c:numCache>
            </c:numRef>
          </c:yVal>
          <c:smooth val="1"/>
          <c:extLst xmlns:c16r2="http://schemas.microsoft.com/office/drawing/2015/06/chart">
            <c:ext xmlns:c16="http://schemas.microsoft.com/office/drawing/2014/chart" uri="{C3380CC4-5D6E-409C-BE32-E72D297353CC}">
              <c16:uniqueId val="{00000000-1754-451E-B2BE-BF01231963B3}"/>
            </c:ext>
          </c:extLst>
        </c:ser>
        <c:ser>
          <c:idx val="0"/>
          <c:order val="0"/>
          <c:tx>
            <c:v>FRED</c:v>
          </c:tx>
          <c:spPr>
            <a:ln>
              <a:solidFill>
                <a:schemeClr val="tx1"/>
              </a:solidFill>
            </a:ln>
          </c:spPr>
          <c:marker>
            <c:symbol val="none"/>
          </c:marker>
          <c:xVal>
            <c:numRef>
              <c:f>[MassFlowRateValidation.xlsx]Case3!$C$2:$C$40</c:f>
              <c:numCache>
                <c:formatCode>General</c:formatCode>
                <c:ptCount val="39"/>
                <c:pt idx="0">
                  <c:v>0.1</c:v>
                </c:pt>
                <c:pt idx="1">
                  <c:v>0.2</c:v>
                </c:pt>
                <c:pt idx="2">
                  <c:v>0.3</c:v>
                </c:pt>
                <c:pt idx="3">
                  <c:v>0.4</c:v>
                </c:pt>
                <c:pt idx="4">
                  <c:v>0.5</c:v>
                </c:pt>
                <c:pt idx="5">
                  <c:v>0.6</c:v>
                </c:pt>
                <c:pt idx="6">
                  <c:v>0.7</c:v>
                </c:pt>
                <c:pt idx="7">
                  <c:v>0.8</c:v>
                </c:pt>
                <c:pt idx="8">
                  <c:v>0.9</c:v>
                </c:pt>
                <c:pt idx="9">
                  <c:v>1</c:v>
                </c:pt>
                <c:pt idx="10">
                  <c:v>1.1000000000000001</c:v>
                </c:pt>
                <c:pt idx="11">
                  <c:v>1.2</c:v>
                </c:pt>
                <c:pt idx="12">
                  <c:v>1.3</c:v>
                </c:pt>
                <c:pt idx="13">
                  <c:v>1.4</c:v>
                </c:pt>
                <c:pt idx="14">
                  <c:v>1.5</c:v>
                </c:pt>
                <c:pt idx="15">
                  <c:v>1.6</c:v>
                </c:pt>
                <c:pt idx="16">
                  <c:v>1.7</c:v>
                </c:pt>
                <c:pt idx="17">
                  <c:v>1.8</c:v>
                </c:pt>
                <c:pt idx="18">
                  <c:v>1.9</c:v>
                </c:pt>
                <c:pt idx="19">
                  <c:v>2</c:v>
                </c:pt>
                <c:pt idx="20">
                  <c:v>2.5</c:v>
                </c:pt>
                <c:pt idx="21">
                  <c:v>3</c:v>
                </c:pt>
                <c:pt idx="22">
                  <c:v>3.5</c:v>
                </c:pt>
                <c:pt idx="23">
                  <c:v>4</c:v>
                </c:pt>
                <c:pt idx="24">
                  <c:v>4.5</c:v>
                </c:pt>
                <c:pt idx="25">
                  <c:v>5</c:v>
                </c:pt>
                <c:pt idx="26">
                  <c:v>5.5</c:v>
                </c:pt>
                <c:pt idx="27">
                  <c:v>6</c:v>
                </c:pt>
                <c:pt idx="28">
                  <c:v>6.5</c:v>
                </c:pt>
                <c:pt idx="29">
                  <c:v>7</c:v>
                </c:pt>
                <c:pt idx="30">
                  <c:v>7.5</c:v>
                </c:pt>
                <c:pt idx="31">
                  <c:v>7.9989999999999997</c:v>
                </c:pt>
                <c:pt idx="32">
                  <c:v>8.4990000000000006</c:v>
                </c:pt>
                <c:pt idx="33">
                  <c:v>8.9990000000000006</c:v>
                </c:pt>
                <c:pt idx="34">
                  <c:v>9.4990000000000006</c:v>
                </c:pt>
                <c:pt idx="35">
                  <c:v>9.9990000000000006</c:v>
                </c:pt>
                <c:pt idx="36">
                  <c:v>10.997999999999999</c:v>
                </c:pt>
                <c:pt idx="37">
                  <c:v>11.997999999999999</c:v>
                </c:pt>
                <c:pt idx="38">
                  <c:v>12.612</c:v>
                </c:pt>
              </c:numCache>
            </c:numRef>
          </c:xVal>
          <c:yVal>
            <c:numRef>
              <c:f>[MassFlowRateValidation.xlsx]Case3!$Q$2:$Q$40</c:f>
              <c:numCache>
                <c:formatCode>General</c:formatCode>
                <c:ptCount val="39"/>
                <c:pt idx="0">
                  <c:v>128.173</c:v>
                </c:pt>
                <c:pt idx="1">
                  <c:v>100.20140000000001</c:v>
                </c:pt>
                <c:pt idx="2">
                  <c:v>83.361199999999997</c:v>
                </c:pt>
                <c:pt idx="3">
                  <c:v>71.756200000000007</c:v>
                </c:pt>
                <c:pt idx="4">
                  <c:v>63.154600000000002</c:v>
                </c:pt>
                <c:pt idx="5">
                  <c:v>56.473599999999998</c:v>
                </c:pt>
                <c:pt idx="6">
                  <c:v>51.1096</c:v>
                </c:pt>
                <c:pt idx="7">
                  <c:v>46.692399999999999</c:v>
                </c:pt>
                <c:pt idx="8">
                  <c:v>42.982799999999997</c:v>
                </c:pt>
                <c:pt idx="9">
                  <c:v>39.817999999999998</c:v>
                </c:pt>
                <c:pt idx="10">
                  <c:v>37.082599999999999</c:v>
                </c:pt>
                <c:pt idx="11">
                  <c:v>34.6922</c:v>
                </c:pt>
                <c:pt idx="12">
                  <c:v>32.583399999999997</c:v>
                </c:pt>
                <c:pt idx="13">
                  <c:v>30.707999999999998</c:v>
                </c:pt>
                <c:pt idx="14">
                  <c:v>29.028400000000001</c:v>
                </c:pt>
                <c:pt idx="15">
                  <c:v>27.514399999999998</c:v>
                </c:pt>
                <c:pt idx="16">
                  <c:v>26.142600000000002</c:v>
                </c:pt>
                <c:pt idx="17">
                  <c:v>24.893000000000001</c:v>
                </c:pt>
                <c:pt idx="18">
                  <c:v>23.75</c:v>
                </c:pt>
                <c:pt idx="19">
                  <c:v>22.6998</c:v>
                </c:pt>
                <c:pt idx="20">
                  <c:v>18.509080000000001</c:v>
                </c:pt>
                <c:pt idx="21">
                  <c:v>15.51722</c:v>
                </c:pt>
                <c:pt idx="22">
                  <c:v>13.269019999999999</c:v>
                </c:pt>
                <c:pt idx="23">
                  <c:v>11.51558</c:v>
                </c:pt>
                <c:pt idx="24">
                  <c:v>10.104419999999999</c:v>
                </c:pt>
                <c:pt idx="25">
                  <c:v>8.9515200000000004</c:v>
                </c:pt>
                <c:pt idx="26">
                  <c:v>7.9892399999999997</c:v>
                </c:pt>
                <c:pt idx="27">
                  <c:v>7.1743800000000002</c:v>
                </c:pt>
                <c:pt idx="28">
                  <c:v>6.4740799999999998</c:v>
                </c:pt>
                <c:pt idx="29">
                  <c:v>5.86958</c:v>
                </c:pt>
                <c:pt idx="30">
                  <c:v>5.3426600000000004</c:v>
                </c:pt>
                <c:pt idx="31">
                  <c:v>4.8799799999999998</c:v>
                </c:pt>
                <c:pt idx="32">
                  <c:v>4.4828599999999996</c:v>
                </c:pt>
                <c:pt idx="33">
                  <c:v>4.1330600000000004</c:v>
                </c:pt>
                <c:pt idx="34">
                  <c:v>3.8347799999999999</c:v>
                </c:pt>
                <c:pt idx="35">
                  <c:v>3.5763199999999999</c:v>
                </c:pt>
                <c:pt idx="36">
                  <c:v>3.1524800000000002</c:v>
                </c:pt>
                <c:pt idx="37">
                  <c:v>2.81996</c:v>
                </c:pt>
                <c:pt idx="38">
                  <c:v>2.6487599999999998</c:v>
                </c:pt>
              </c:numCache>
            </c:numRef>
          </c:yVal>
          <c:smooth val="1"/>
          <c:extLst xmlns:c16r2="http://schemas.microsoft.com/office/drawing/2015/06/chart">
            <c:ext xmlns:c16="http://schemas.microsoft.com/office/drawing/2014/chart" uri="{C3380CC4-5D6E-409C-BE32-E72D297353CC}">
              <c16:uniqueId val="{00000001-1754-451E-B2BE-BF01231963B3}"/>
            </c:ext>
          </c:extLst>
        </c:ser>
        <c:dLbls>
          <c:showLegendKey val="0"/>
          <c:showVal val="0"/>
          <c:showCatName val="0"/>
          <c:showSerName val="0"/>
          <c:showPercent val="0"/>
          <c:showBubbleSize val="0"/>
        </c:dLbls>
        <c:axId val="287010064"/>
        <c:axId val="250486792"/>
      </c:scatterChart>
      <c:valAx>
        <c:axId val="287010064"/>
        <c:scaling>
          <c:orientation val="minMax"/>
          <c:max val="15"/>
          <c:min val="1"/>
        </c:scaling>
        <c:delete val="0"/>
        <c:axPos val="b"/>
        <c:majorGridlines/>
        <c:title>
          <c:tx>
            <c:rich>
              <a:bodyPr/>
              <a:lstStyle/>
              <a:p>
                <a:pPr>
                  <a:defRPr/>
                </a:pPr>
                <a:r>
                  <a:rPr lang="en-IN" dirty="0"/>
                  <a:t>Distance</a:t>
                </a:r>
                <a:r>
                  <a:rPr lang="en-IN" baseline="0" dirty="0"/>
                  <a:t> [m]</a:t>
                </a:r>
                <a:endParaRPr lang="en-IN" dirty="0"/>
              </a:p>
            </c:rich>
          </c:tx>
          <c:layout/>
          <c:overlay val="0"/>
        </c:title>
        <c:numFmt formatCode="General" sourceLinked="1"/>
        <c:majorTickMark val="none"/>
        <c:minorTickMark val="none"/>
        <c:tickLblPos val="nextTo"/>
        <c:crossAx val="250486792"/>
        <c:crosses val="autoZero"/>
        <c:crossBetween val="midCat"/>
        <c:majorUnit val="2"/>
      </c:valAx>
      <c:valAx>
        <c:axId val="250486792"/>
        <c:scaling>
          <c:orientation val="minMax"/>
          <c:max val="60"/>
        </c:scaling>
        <c:delete val="0"/>
        <c:axPos val="l"/>
        <c:majorGridlines/>
        <c:title>
          <c:tx>
            <c:rich>
              <a:bodyPr/>
              <a:lstStyle/>
              <a:p>
                <a:pPr>
                  <a:defRPr/>
                </a:pPr>
                <a:r>
                  <a:rPr lang="en-IN" dirty="0"/>
                  <a:t>Hydrogen</a:t>
                </a:r>
                <a:r>
                  <a:rPr lang="en-IN" baseline="0" dirty="0"/>
                  <a:t> Concentration [%]</a:t>
                </a:r>
                <a:endParaRPr lang="en-IN" dirty="0"/>
              </a:p>
            </c:rich>
          </c:tx>
          <c:layout/>
          <c:overlay val="0"/>
        </c:title>
        <c:numFmt formatCode="General" sourceLinked="1"/>
        <c:majorTickMark val="none"/>
        <c:minorTickMark val="none"/>
        <c:tickLblPos val="nextTo"/>
        <c:crossAx val="28701006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200</a:t>
            </a:r>
            <a:r>
              <a:rPr lang="en-IN" baseline="0" dirty="0"/>
              <a:t> bar</a:t>
            </a:r>
            <a:endParaRPr lang="en-IN" dirty="0"/>
          </a:p>
        </c:rich>
      </c:tx>
      <c:overlay val="0"/>
    </c:title>
    <c:autoTitleDeleted val="0"/>
    <c:plotArea>
      <c:layout>
        <c:manualLayout>
          <c:layoutTarget val="inner"/>
          <c:xMode val="edge"/>
          <c:yMode val="edge"/>
          <c:x val="0.14511548556430445"/>
          <c:y val="0.13935185185185187"/>
          <c:w val="0.74152340332458444"/>
          <c:h val="0.72442949839603388"/>
        </c:manualLayout>
      </c:layout>
      <c:scatterChart>
        <c:scatterStyle val="smoothMarker"/>
        <c:varyColors val="0"/>
        <c:ser>
          <c:idx val="1"/>
          <c:order val="1"/>
          <c:tx>
            <c:v>EXP</c:v>
          </c:tx>
          <c:spPr>
            <a:ln>
              <a:noFill/>
            </a:ln>
          </c:spPr>
          <c:marker>
            <c:symbol val="square"/>
            <c:size val="5"/>
            <c:spPr>
              <a:solidFill>
                <a:schemeClr val="tx1"/>
              </a:solidFill>
              <a:ln>
                <a:noFill/>
              </a:ln>
            </c:spPr>
          </c:marker>
          <c:xVal>
            <c:numRef>
              <c:f>[MassFlowRateValidation.xlsx]Hanetal!$K$3:$K$7</c:f>
              <c:numCache>
                <c:formatCode>General</c:formatCode>
                <c:ptCount val="5"/>
                <c:pt idx="0">
                  <c:v>0.96280508045214497</c:v>
                </c:pt>
                <c:pt idx="1">
                  <c:v>2.9610929610929602</c:v>
                </c:pt>
                <c:pt idx="2">
                  <c:v>4.9560614266496597</c:v>
                </c:pt>
                <c:pt idx="3">
                  <c:v>6.99627876098464</c:v>
                </c:pt>
                <c:pt idx="4">
                  <c:v>8.9900242841419296</c:v>
                </c:pt>
              </c:numCache>
            </c:numRef>
          </c:xVal>
          <c:yVal>
            <c:numRef>
              <c:f>[MassFlowRateValidation.xlsx]Hanetal!$L$3:$L$7</c:f>
              <c:numCache>
                <c:formatCode>General</c:formatCode>
                <c:ptCount val="5"/>
                <c:pt idx="0">
                  <c:v>0.14656260179122499</c:v>
                </c:pt>
                <c:pt idx="1">
                  <c:v>4.78119745363942E-2</c:v>
                </c:pt>
                <c:pt idx="2">
                  <c:v>2.5889723553362699E-2</c:v>
                </c:pt>
                <c:pt idx="3">
                  <c:v>1.4019035862225899E-2</c:v>
                </c:pt>
                <c:pt idx="4">
                  <c:v>9.1493440999330204E-3</c:v>
                </c:pt>
              </c:numCache>
            </c:numRef>
          </c:yVal>
          <c:smooth val="1"/>
          <c:extLst xmlns:c16r2="http://schemas.microsoft.com/office/drawing/2015/06/chart">
            <c:ext xmlns:c16="http://schemas.microsoft.com/office/drawing/2014/chart" uri="{C3380CC4-5D6E-409C-BE32-E72D297353CC}">
              <c16:uniqueId val="{00000000-B548-4491-B374-97DDBE4CEDC6}"/>
            </c:ext>
          </c:extLst>
        </c:ser>
        <c:ser>
          <c:idx val="0"/>
          <c:order val="0"/>
          <c:tx>
            <c:v>FRED</c:v>
          </c:tx>
          <c:spPr>
            <a:ln>
              <a:solidFill>
                <a:schemeClr val="tx1"/>
              </a:solidFill>
            </a:ln>
          </c:spPr>
          <c:marker>
            <c:symbol val="none"/>
          </c:marker>
          <c:xVal>
            <c:numRef>
              <c:f>'[MassFlowRateValidation.xlsx]200bar1mm'!$A$3:$A$29</c:f>
              <c:numCache>
                <c:formatCode>General</c:formatCode>
                <c:ptCount val="27"/>
                <c:pt idx="0">
                  <c:v>0.1</c:v>
                </c:pt>
                <c:pt idx="1">
                  <c:v>0.2</c:v>
                </c:pt>
                <c:pt idx="2">
                  <c:v>0.3</c:v>
                </c:pt>
                <c:pt idx="3">
                  <c:v>0.4</c:v>
                </c:pt>
                <c:pt idx="4">
                  <c:v>0.5</c:v>
                </c:pt>
                <c:pt idx="5">
                  <c:v>0.6</c:v>
                </c:pt>
                <c:pt idx="6">
                  <c:v>0.7</c:v>
                </c:pt>
                <c:pt idx="7">
                  <c:v>0.8</c:v>
                </c:pt>
                <c:pt idx="8">
                  <c:v>0.9</c:v>
                </c:pt>
                <c:pt idx="9">
                  <c:v>1</c:v>
                </c:pt>
                <c:pt idx="10">
                  <c:v>1.1000000000000001</c:v>
                </c:pt>
                <c:pt idx="11">
                  <c:v>1.2</c:v>
                </c:pt>
                <c:pt idx="12">
                  <c:v>1.3</c:v>
                </c:pt>
                <c:pt idx="13">
                  <c:v>1.4</c:v>
                </c:pt>
                <c:pt idx="14">
                  <c:v>1.5</c:v>
                </c:pt>
                <c:pt idx="15">
                  <c:v>1.6</c:v>
                </c:pt>
                <c:pt idx="16">
                  <c:v>1.7</c:v>
                </c:pt>
                <c:pt idx="17">
                  <c:v>1.8</c:v>
                </c:pt>
                <c:pt idx="18">
                  <c:v>1.9</c:v>
                </c:pt>
                <c:pt idx="19">
                  <c:v>2</c:v>
                </c:pt>
                <c:pt idx="20">
                  <c:v>2.5</c:v>
                </c:pt>
                <c:pt idx="21">
                  <c:v>3</c:v>
                </c:pt>
                <c:pt idx="22">
                  <c:v>3.5</c:v>
                </c:pt>
                <c:pt idx="23">
                  <c:v>4</c:v>
                </c:pt>
                <c:pt idx="24">
                  <c:v>4.5</c:v>
                </c:pt>
                <c:pt idx="25">
                  <c:v>5</c:v>
                </c:pt>
                <c:pt idx="26">
                  <c:v>5.4610000000000003</c:v>
                </c:pt>
              </c:numCache>
            </c:numRef>
          </c:xVal>
          <c:yVal>
            <c:numRef>
              <c:f>'[MassFlowRateValidation.xlsx]200bar1mm'!$O$3:$O$29</c:f>
              <c:numCache>
                <c:formatCode>General</c:formatCode>
                <c:ptCount val="27"/>
                <c:pt idx="0">
                  <c:v>0.8018559999999999</c:v>
                </c:pt>
                <c:pt idx="1">
                  <c:v>0.54151800000000005</c:v>
                </c:pt>
                <c:pt idx="2">
                  <c:v>0.41325200000000001</c:v>
                </c:pt>
                <c:pt idx="3">
                  <c:v>0.33535600000000004</c:v>
                </c:pt>
                <c:pt idx="4">
                  <c:v>0.28256199999999998</c:v>
                </c:pt>
                <c:pt idx="5">
                  <c:v>0.244256</c:v>
                </c:pt>
                <c:pt idx="6">
                  <c:v>0.21511399999999997</c:v>
                </c:pt>
                <c:pt idx="7">
                  <c:v>0.1921592</c:v>
                </c:pt>
                <c:pt idx="8">
                  <c:v>0.17357919999999999</c:v>
                </c:pt>
                <c:pt idx="9">
                  <c:v>0.15821440000000001</c:v>
                </c:pt>
                <c:pt idx="10">
                  <c:v>0.14528679999999999</c:v>
                </c:pt>
                <c:pt idx="11">
                  <c:v>0.1342526</c:v>
                </c:pt>
                <c:pt idx="12">
                  <c:v>0.12471679999999999</c:v>
                </c:pt>
                <c:pt idx="13">
                  <c:v>0.1163898</c:v>
                </c:pt>
                <c:pt idx="14">
                  <c:v>0.10905179999999999</c:v>
                </c:pt>
                <c:pt idx="15">
                  <c:v>0.1025346</c:v>
                </c:pt>
                <c:pt idx="16">
                  <c:v>9.6705600000000003E-2</c:v>
                </c:pt>
                <c:pt idx="17">
                  <c:v>9.1459600000000002E-2</c:v>
                </c:pt>
                <c:pt idx="18">
                  <c:v>8.6712200000000003E-2</c:v>
                </c:pt>
                <c:pt idx="19">
                  <c:v>8.2394599999999998E-2</c:v>
                </c:pt>
                <c:pt idx="20">
                  <c:v>6.5570199999999995E-2</c:v>
                </c:pt>
                <c:pt idx="21">
                  <c:v>5.3950399999999996E-2</c:v>
                </c:pt>
                <c:pt idx="22">
                  <c:v>4.5433199999999993E-2</c:v>
                </c:pt>
                <c:pt idx="23">
                  <c:v>3.8922199999999997E-2</c:v>
                </c:pt>
                <c:pt idx="24">
                  <c:v>3.3778599999999999E-2</c:v>
                </c:pt>
                <c:pt idx="25">
                  <c:v>2.9623200000000002E-2</c:v>
                </c:pt>
                <c:pt idx="26">
                  <c:v>2.6454399999999999E-2</c:v>
                </c:pt>
              </c:numCache>
            </c:numRef>
          </c:yVal>
          <c:smooth val="1"/>
          <c:extLst xmlns:c16r2="http://schemas.microsoft.com/office/drawing/2015/06/chart">
            <c:ext xmlns:c16="http://schemas.microsoft.com/office/drawing/2014/chart" uri="{C3380CC4-5D6E-409C-BE32-E72D297353CC}">
              <c16:uniqueId val="{00000001-B548-4491-B374-97DDBE4CEDC6}"/>
            </c:ext>
          </c:extLst>
        </c:ser>
        <c:dLbls>
          <c:showLegendKey val="0"/>
          <c:showVal val="0"/>
          <c:showCatName val="0"/>
          <c:showSerName val="0"/>
          <c:showPercent val="0"/>
          <c:showBubbleSize val="0"/>
        </c:dLbls>
        <c:axId val="328411168"/>
        <c:axId val="328411560"/>
      </c:scatterChart>
      <c:valAx>
        <c:axId val="328411168"/>
        <c:scaling>
          <c:orientation val="minMax"/>
        </c:scaling>
        <c:delete val="0"/>
        <c:axPos val="b"/>
        <c:majorGridlines/>
        <c:title>
          <c:tx>
            <c:rich>
              <a:bodyPr/>
              <a:lstStyle/>
              <a:p>
                <a:pPr>
                  <a:defRPr/>
                </a:pPr>
                <a:r>
                  <a:rPr lang="en-IN" dirty="0"/>
                  <a:t>Distance</a:t>
                </a:r>
                <a:r>
                  <a:rPr lang="en-IN" baseline="0" dirty="0"/>
                  <a:t> [m]</a:t>
                </a:r>
                <a:endParaRPr lang="en-IN" dirty="0"/>
              </a:p>
            </c:rich>
          </c:tx>
          <c:overlay val="0"/>
        </c:title>
        <c:numFmt formatCode="General" sourceLinked="1"/>
        <c:majorTickMark val="none"/>
        <c:minorTickMark val="none"/>
        <c:tickLblPos val="nextTo"/>
        <c:crossAx val="328411560"/>
        <c:crosses val="autoZero"/>
        <c:crossBetween val="midCat"/>
      </c:valAx>
      <c:valAx>
        <c:axId val="328411560"/>
        <c:scaling>
          <c:orientation val="minMax"/>
        </c:scaling>
        <c:delete val="0"/>
        <c:axPos val="l"/>
        <c:majorGridlines/>
        <c:title>
          <c:tx>
            <c:rich>
              <a:bodyPr/>
              <a:lstStyle/>
              <a:p>
                <a:pPr>
                  <a:defRPr/>
                </a:pPr>
                <a:r>
                  <a:rPr lang="en-IN" dirty="0"/>
                  <a:t>Hydrogen</a:t>
                </a:r>
                <a:r>
                  <a:rPr lang="en-IN" baseline="0" dirty="0"/>
                  <a:t> Concentration [-]</a:t>
                </a:r>
                <a:endParaRPr lang="en-IN" dirty="0"/>
              </a:p>
            </c:rich>
          </c:tx>
          <c:overlay val="0"/>
        </c:title>
        <c:numFmt formatCode="General" sourceLinked="1"/>
        <c:majorTickMark val="none"/>
        <c:minorTickMark val="none"/>
        <c:tickLblPos val="nextTo"/>
        <c:crossAx val="328411168"/>
        <c:crosses val="autoZero"/>
        <c:crossBetween val="midCat"/>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dirty="0"/>
              <a:t>400</a:t>
            </a:r>
            <a:r>
              <a:rPr lang="en-IN" baseline="0" dirty="0"/>
              <a:t> bar</a:t>
            </a:r>
            <a:endParaRPr lang="en-IN" dirty="0"/>
          </a:p>
        </c:rich>
      </c:tx>
      <c:overlay val="0"/>
    </c:title>
    <c:autoTitleDeleted val="0"/>
    <c:plotArea>
      <c:layout/>
      <c:scatterChart>
        <c:scatterStyle val="smoothMarker"/>
        <c:varyColors val="0"/>
        <c:ser>
          <c:idx val="0"/>
          <c:order val="0"/>
          <c:tx>
            <c:v>FRED</c:v>
          </c:tx>
          <c:spPr>
            <a:ln>
              <a:solidFill>
                <a:schemeClr val="tx1"/>
              </a:solidFill>
            </a:ln>
          </c:spPr>
          <c:marker>
            <c:symbol val="none"/>
          </c:marker>
          <c:xVal>
            <c:numRef>
              <c:f>'[MassFlowRateValidation.xlsx]400bar1mm'!$A$3:$A$33</c:f>
              <c:numCache>
                <c:formatCode>General</c:formatCode>
                <c:ptCount val="31"/>
                <c:pt idx="0">
                  <c:v>0.1</c:v>
                </c:pt>
                <c:pt idx="1">
                  <c:v>0.2</c:v>
                </c:pt>
                <c:pt idx="2">
                  <c:v>0.3</c:v>
                </c:pt>
                <c:pt idx="3">
                  <c:v>0.4</c:v>
                </c:pt>
                <c:pt idx="4">
                  <c:v>0.5</c:v>
                </c:pt>
                <c:pt idx="5">
                  <c:v>0.6</c:v>
                </c:pt>
                <c:pt idx="6">
                  <c:v>0.7</c:v>
                </c:pt>
                <c:pt idx="7">
                  <c:v>0.8</c:v>
                </c:pt>
                <c:pt idx="8">
                  <c:v>0.9</c:v>
                </c:pt>
                <c:pt idx="9">
                  <c:v>1</c:v>
                </c:pt>
                <c:pt idx="10">
                  <c:v>1.1000000000000001</c:v>
                </c:pt>
                <c:pt idx="11">
                  <c:v>1.2</c:v>
                </c:pt>
                <c:pt idx="12">
                  <c:v>1.3</c:v>
                </c:pt>
                <c:pt idx="13">
                  <c:v>1.4</c:v>
                </c:pt>
                <c:pt idx="14">
                  <c:v>1.5</c:v>
                </c:pt>
                <c:pt idx="15">
                  <c:v>1.6</c:v>
                </c:pt>
                <c:pt idx="16">
                  <c:v>1.7</c:v>
                </c:pt>
                <c:pt idx="17">
                  <c:v>1.8</c:v>
                </c:pt>
                <c:pt idx="18">
                  <c:v>1.9</c:v>
                </c:pt>
                <c:pt idx="19">
                  <c:v>2</c:v>
                </c:pt>
                <c:pt idx="20">
                  <c:v>2.5</c:v>
                </c:pt>
                <c:pt idx="21">
                  <c:v>3</c:v>
                </c:pt>
                <c:pt idx="22">
                  <c:v>3.5</c:v>
                </c:pt>
                <c:pt idx="23">
                  <c:v>4</c:v>
                </c:pt>
                <c:pt idx="24">
                  <c:v>4.5</c:v>
                </c:pt>
                <c:pt idx="25">
                  <c:v>5</c:v>
                </c:pt>
                <c:pt idx="26">
                  <c:v>5.5</c:v>
                </c:pt>
                <c:pt idx="27">
                  <c:v>6</c:v>
                </c:pt>
                <c:pt idx="28">
                  <c:v>6.5</c:v>
                </c:pt>
                <c:pt idx="29">
                  <c:v>7</c:v>
                </c:pt>
                <c:pt idx="30">
                  <c:v>7.1159999999999997</c:v>
                </c:pt>
              </c:numCache>
            </c:numRef>
          </c:xVal>
          <c:yVal>
            <c:numRef>
              <c:f>'[MassFlowRateValidation.xlsx]400bar1mm'!$O$3:$O$33</c:f>
              <c:numCache>
                <c:formatCode>General</c:formatCode>
                <c:ptCount val="31"/>
                <c:pt idx="0">
                  <c:v>0.90720400000000001</c:v>
                </c:pt>
                <c:pt idx="1">
                  <c:v>0.63408399999999998</c:v>
                </c:pt>
                <c:pt idx="2">
                  <c:v>0.49359400000000003</c:v>
                </c:pt>
                <c:pt idx="3">
                  <c:v>0.40592399999999995</c:v>
                </c:pt>
                <c:pt idx="4">
                  <c:v>0.34542600000000001</c:v>
                </c:pt>
                <c:pt idx="5">
                  <c:v>0.30091999999999997</c:v>
                </c:pt>
                <c:pt idx="6">
                  <c:v>0.26668600000000003</c:v>
                </c:pt>
                <c:pt idx="7">
                  <c:v>0.239478</c:v>
                </c:pt>
                <c:pt idx="8">
                  <c:v>0.217302</c:v>
                </c:pt>
                <c:pt idx="9">
                  <c:v>0.19886180000000001</c:v>
                </c:pt>
                <c:pt idx="10">
                  <c:v>0.1832712</c:v>
                </c:pt>
                <c:pt idx="11">
                  <c:v>0.16990539999999998</c:v>
                </c:pt>
                <c:pt idx="12">
                  <c:v>0.1583128</c:v>
                </c:pt>
                <c:pt idx="13">
                  <c:v>0.14815639999999999</c:v>
                </c:pt>
                <c:pt idx="14">
                  <c:v>0.13918160000000002</c:v>
                </c:pt>
                <c:pt idx="15">
                  <c:v>0.13119040000000001</c:v>
                </c:pt>
                <c:pt idx="16">
                  <c:v>0.1240274</c:v>
                </c:pt>
                <c:pt idx="17">
                  <c:v>0.11756800000000001</c:v>
                </c:pt>
                <c:pt idx="18">
                  <c:v>0.11171200000000001</c:v>
                </c:pt>
                <c:pt idx="19">
                  <c:v>0.10637720000000001</c:v>
                </c:pt>
                <c:pt idx="20">
                  <c:v>8.5505600000000015E-2</c:v>
                </c:pt>
                <c:pt idx="21">
                  <c:v>7.1005600000000002E-2</c:v>
                </c:pt>
                <c:pt idx="22">
                  <c:v>6.0323399999999999E-2</c:v>
                </c:pt>
                <c:pt idx="23">
                  <c:v>5.21012E-2</c:v>
                </c:pt>
                <c:pt idx="24">
                  <c:v>4.5583600000000002E-2</c:v>
                </c:pt>
                <c:pt idx="25">
                  <c:v>4.0307199999999994E-2</c:v>
                </c:pt>
                <c:pt idx="26">
                  <c:v>3.5939800000000001E-2</c:v>
                </c:pt>
                <c:pt idx="27">
                  <c:v>3.2268400000000003E-2</c:v>
                </c:pt>
                <c:pt idx="28">
                  <c:v>2.9131999999999998E-2</c:v>
                </c:pt>
                <c:pt idx="29">
                  <c:v>2.6444200000000001E-2</c:v>
                </c:pt>
                <c:pt idx="30">
                  <c:v>2.5871400000000003E-2</c:v>
                </c:pt>
              </c:numCache>
            </c:numRef>
          </c:yVal>
          <c:smooth val="1"/>
          <c:extLst xmlns:c16r2="http://schemas.microsoft.com/office/drawing/2015/06/chart">
            <c:ext xmlns:c16="http://schemas.microsoft.com/office/drawing/2014/chart" uri="{C3380CC4-5D6E-409C-BE32-E72D297353CC}">
              <c16:uniqueId val="{00000000-D69B-4B8F-B0C8-CE38B06B8B0F}"/>
            </c:ext>
          </c:extLst>
        </c:ser>
        <c:ser>
          <c:idx val="1"/>
          <c:order val="1"/>
          <c:tx>
            <c:v>EXP</c:v>
          </c:tx>
          <c:spPr>
            <a:ln>
              <a:noFill/>
            </a:ln>
          </c:spPr>
          <c:marker>
            <c:symbol val="square"/>
            <c:size val="5"/>
            <c:spPr>
              <a:solidFill>
                <a:schemeClr val="tx1"/>
              </a:solidFill>
              <a:ln>
                <a:noFill/>
              </a:ln>
            </c:spPr>
          </c:marker>
          <c:xVal>
            <c:numRef>
              <c:f>[MassFlowRateValidation.xlsx]Hanetal!$U$3:$U$8</c:f>
              <c:numCache>
                <c:formatCode>General</c:formatCode>
                <c:ptCount val="6"/>
                <c:pt idx="0">
                  <c:v>1.03117380703587</c:v>
                </c:pt>
                <c:pt idx="1">
                  <c:v>3.0249042145593799</c:v>
                </c:pt>
                <c:pt idx="2">
                  <c:v>4.9757924068268897</c:v>
                </c:pt>
                <c:pt idx="3">
                  <c:v>7.0186346220828897</c:v>
                </c:pt>
                <c:pt idx="4">
                  <c:v>8.97021943573667</c:v>
                </c:pt>
              </c:numCache>
            </c:numRef>
          </c:xVal>
          <c:yVal>
            <c:numRef>
              <c:f>[MassFlowRateValidation.xlsx]Hanetal!$V$3:$V$7</c:f>
              <c:numCache>
                <c:formatCode>General</c:formatCode>
                <c:ptCount val="5"/>
                <c:pt idx="0">
                  <c:v>0.1141487774168</c:v>
                </c:pt>
                <c:pt idx="1">
                  <c:v>4.4022850603647599E-2</c:v>
                </c:pt>
                <c:pt idx="2">
                  <c:v>2.5252178500721999E-2</c:v>
                </c:pt>
                <c:pt idx="3">
                  <c:v>1.69779424635856E-2</c:v>
                </c:pt>
                <c:pt idx="4">
                  <c:v>1.0826367338740501E-2</c:v>
                </c:pt>
              </c:numCache>
            </c:numRef>
          </c:yVal>
          <c:smooth val="1"/>
          <c:extLst xmlns:c16r2="http://schemas.microsoft.com/office/drawing/2015/06/chart">
            <c:ext xmlns:c16="http://schemas.microsoft.com/office/drawing/2014/chart" uri="{C3380CC4-5D6E-409C-BE32-E72D297353CC}">
              <c16:uniqueId val="{00000000-DE26-4C33-ACD5-3A8A174F8846}"/>
            </c:ext>
          </c:extLst>
        </c:ser>
        <c:dLbls>
          <c:showLegendKey val="0"/>
          <c:showVal val="0"/>
          <c:showCatName val="0"/>
          <c:showSerName val="0"/>
          <c:showPercent val="0"/>
          <c:showBubbleSize val="0"/>
        </c:dLbls>
        <c:axId val="289780080"/>
        <c:axId val="289782040"/>
      </c:scatterChart>
      <c:valAx>
        <c:axId val="289780080"/>
        <c:scaling>
          <c:orientation val="minMax"/>
        </c:scaling>
        <c:delete val="0"/>
        <c:axPos val="b"/>
        <c:majorGridlines/>
        <c:title>
          <c:tx>
            <c:rich>
              <a:bodyPr/>
              <a:lstStyle/>
              <a:p>
                <a:pPr>
                  <a:defRPr/>
                </a:pPr>
                <a:r>
                  <a:rPr lang="en-IN" dirty="0"/>
                  <a:t>Distance</a:t>
                </a:r>
                <a:r>
                  <a:rPr lang="en-IN" baseline="0" dirty="0"/>
                  <a:t> [m]</a:t>
                </a:r>
                <a:endParaRPr lang="en-IN" dirty="0"/>
              </a:p>
            </c:rich>
          </c:tx>
          <c:overlay val="0"/>
        </c:title>
        <c:numFmt formatCode="General" sourceLinked="1"/>
        <c:majorTickMark val="none"/>
        <c:minorTickMark val="none"/>
        <c:tickLblPos val="nextTo"/>
        <c:crossAx val="289782040"/>
        <c:crosses val="autoZero"/>
        <c:crossBetween val="midCat"/>
      </c:valAx>
      <c:valAx>
        <c:axId val="289782040"/>
        <c:scaling>
          <c:orientation val="minMax"/>
        </c:scaling>
        <c:delete val="0"/>
        <c:axPos val="l"/>
        <c:majorGridlines/>
        <c:title>
          <c:tx>
            <c:rich>
              <a:bodyPr/>
              <a:lstStyle/>
              <a:p>
                <a:pPr>
                  <a:defRPr/>
                </a:pPr>
                <a:r>
                  <a:rPr lang="en-IN" dirty="0"/>
                  <a:t>Hydrogen</a:t>
                </a:r>
                <a:r>
                  <a:rPr lang="en-IN" baseline="0" dirty="0"/>
                  <a:t> Concentration [-]</a:t>
                </a:r>
                <a:endParaRPr lang="en-IN" dirty="0"/>
              </a:p>
            </c:rich>
          </c:tx>
          <c:overlay val="0"/>
        </c:title>
        <c:numFmt formatCode="General" sourceLinked="1"/>
        <c:majorTickMark val="none"/>
        <c:minorTickMark val="none"/>
        <c:tickLblPos val="nextTo"/>
        <c:crossAx val="289780080"/>
        <c:crosses val="autoZero"/>
        <c:crossBetween val="midCat"/>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1"/>
          <c:order val="0"/>
          <c:tx>
            <c:v>EXP</c:v>
          </c:tx>
          <c:spPr>
            <a:ln>
              <a:noFill/>
            </a:ln>
          </c:spPr>
          <c:marker>
            <c:symbol val="triangle"/>
            <c:size val="5"/>
            <c:spPr>
              <a:solidFill>
                <a:schemeClr val="tx1"/>
              </a:solidFill>
              <a:ln>
                <a:noFill/>
              </a:ln>
            </c:spPr>
          </c:marker>
          <c:xVal>
            <c:numRef>
              <c:f>[VesselBurstValidation.xlsx]Sheet1!$F$203:$F$224</c:f>
              <c:numCache>
                <c:formatCode>General</c:formatCode>
                <c:ptCount val="22"/>
                <c:pt idx="0">
                  <c:v>1.4467942345924401</c:v>
                </c:pt>
                <c:pt idx="1">
                  <c:v>1.4773906560636101</c:v>
                </c:pt>
                <c:pt idx="2">
                  <c:v>1.4768836978131199</c:v>
                </c:pt>
                <c:pt idx="3">
                  <c:v>1.5176491053677901</c:v>
                </c:pt>
                <c:pt idx="4">
                  <c:v>1.55857852882703</c:v>
                </c:pt>
                <c:pt idx="5">
                  <c:v>1.63058151093439</c:v>
                </c:pt>
                <c:pt idx="6">
                  <c:v>1.72323558648111</c:v>
                </c:pt>
                <c:pt idx="7">
                  <c:v>1.79523856858846</c:v>
                </c:pt>
                <c:pt idx="8">
                  <c:v>1.9399453280318</c:v>
                </c:pt>
                <c:pt idx="9">
                  <c:v>2.0950745526838901</c:v>
                </c:pt>
                <c:pt idx="10">
                  <c:v>2.343648111332</c:v>
                </c:pt>
                <c:pt idx="11">
                  <c:v>2.6652534791252398</c:v>
                </c:pt>
                <c:pt idx="12">
                  <c:v>3.1219632206759398</c:v>
                </c:pt>
                <c:pt idx="13">
                  <c:v>3.5373409542743501</c:v>
                </c:pt>
                <c:pt idx="14">
                  <c:v>4.0150149105367703</c:v>
                </c:pt>
                <c:pt idx="15">
                  <c:v>4.6279125248508901</c:v>
                </c:pt>
                <c:pt idx="16">
                  <c:v>5.20973658051689</c:v>
                </c:pt>
                <c:pt idx="17">
                  <c:v>5.8332355864811101</c:v>
                </c:pt>
                <c:pt idx="18">
                  <c:v>6.26969681908548</c:v>
                </c:pt>
                <c:pt idx="19">
                  <c:v>6.7477733598409504</c:v>
                </c:pt>
                <c:pt idx="20">
                  <c:v>7.2465159045725596</c:v>
                </c:pt>
                <c:pt idx="21">
                  <c:v>7.7037624254473096</c:v>
                </c:pt>
              </c:numCache>
            </c:numRef>
          </c:xVal>
          <c:yVal>
            <c:numRef>
              <c:f>[VesselBurstValidation.xlsx]Sheet1!$G$203:$G$224</c:f>
              <c:numCache>
                <c:formatCode>General</c:formatCode>
                <c:ptCount val="22"/>
                <c:pt idx="0">
                  <c:v>6.9507819748177502</c:v>
                </c:pt>
                <c:pt idx="1">
                  <c:v>6.5591716368455897</c:v>
                </c:pt>
                <c:pt idx="2">
                  <c:v>6.2177070907885996</c:v>
                </c:pt>
                <c:pt idx="3">
                  <c:v>5.6754738237243201</c:v>
                </c:pt>
                <c:pt idx="4">
                  <c:v>5.2437143803843602</c:v>
                </c:pt>
                <c:pt idx="5">
                  <c:v>4.7417229953611599</c:v>
                </c:pt>
                <c:pt idx="6">
                  <c:v>4.1493903247183503</c:v>
                </c:pt>
                <c:pt idx="7">
                  <c:v>3.6473989396951598</c:v>
                </c:pt>
                <c:pt idx="8">
                  <c:v>3.1154406891981399</c:v>
                </c:pt>
                <c:pt idx="9">
                  <c:v>2.6035917826374999</c:v>
                </c:pt>
                <c:pt idx="10">
                  <c:v>2.0316931742876001</c:v>
                </c:pt>
                <c:pt idx="11">
                  <c:v>1.65077534791252</c:v>
                </c:pt>
                <c:pt idx="12">
                  <c:v>1.27015904572564</c:v>
                </c:pt>
                <c:pt idx="13">
                  <c:v>1.0501391650099401</c:v>
                </c:pt>
                <c:pt idx="14">
                  <c:v>0.79008614976805802</c:v>
                </c:pt>
                <c:pt idx="15">
                  <c:v>0.61067925778661303</c:v>
                </c:pt>
                <c:pt idx="16">
                  <c:v>0.50150430748840302</c:v>
                </c:pt>
                <c:pt idx="17">
                  <c:v>0.46272365805169002</c:v>
                </c:pt>
                <c:pt idx="18">
                  <c:v>0.443611663353214</c:v>
                </c:pt>
                <c:pt idx="19">
                  <c:v>0.45472166998011798</c:v>
                </c:pt>
                <c:pt idx="20">
                  <c:v>0.385533465871438</c:v>
                </c:pt>
                <c:pt idx="21">
                  <c:v>0.36646785950960797</c:v>
                </c:pt>
              </c:numCache>
            </c:numRef>
          </c:yVal>
          <c:smooth val="1"/>
          <c:extLst xmlns:c16r2="http://schemas.microsoft.com/office/drawing/2015/06/chart">
            <c:ext xmlns:c16="http://schemas.microsoft.com/office/drawing/2014/chart" uri="{C3380CC4-5D6E-409C-BE32-E72D297353CC}">
              <c16:uniqueId val="{00000000-D89C-47EB-AAB1-8979873A1D7C}"/>
            </c:ext>
          </c:extLst>
        </c:ser>
        <c:ser>
          <c:idx val="3"/>
          <c:order val="1"/>
          <c:tx>
            <c:v>FRED</c:v>
          </c:tx>
          <c:spPr>
            <a:ln>
              <a:solidFill>
                <a:schemeClr val="tx1"/>
              </a:solidFill>
            </a:ln>
          </c:spPr>
          <c:marker>
            <c:symbol val="none"/>
          </c:marker>
          <c:xVal>
            <c:numRef>
              <c:f>[VesselBurstValidation.xlsx]Sheet1!$I$203:$I$514</c:f>
              <c:numCache>
                <c:formatCode>General</c:formatCode>
                <c:ptCount val="312"/>
                <c:pt idx="0">
                  <c:v>1.5</c:v>
                </c:pt>
                <c:pt idx="1">
                  <c:v>2</c:v>
                </c:pt>
                <c:pt idx="2">
                  <c:v>2.5</c:v>
                </c:pt>
                <c:pt idx="3">
                  <c:v>3</c:v>
                </c:pt>
                <c:pt idx="4">
                  <c:v>3.5</c:v>
                </c:pt>
                <c:pt idx="5">
                  <c:v>4</c:v>
                </c:pt>
                <c:pt idx="6">
                  <c:v>4.5</c:v>
                </c:pt>
                <c:pt idx="7">
                  <c:v>5</c:v>
                </c:pt>
                <c:pt idx="8">
                  <c:v>5.5</c:v>
                </c:pt>
                <c:pt idx="9">
                  <c:v>6</c:v>
                </c:pt>
                <c:pt idx="10">
                  <c:v>6.5</c:v>
                </c:pt>
                <c:pt idx="11">
                  <c:v>7</c:v>
                </c:pt>
                <c:pt idx="12">
                  <c:v>7.5</c:v>
                </c:pt>
                <c:pt idx="13">
                  <c:v>8</c:v>
                </c:pt>
                <c:pt idx="14">
                  <c:v>8.5</c:v>
                </c:pt>
                <c:pt idx="15">
                  <c:v>9</c:v>
                </c:pt>
                <c:pt idx="16">
                  <c:v>9.5</c:v>
                </c:pt>
                <c:pt idx="17">
                  <c:v>10</c:v>
                </c:pt>
                <c:pt idx="18">
                  <c:v>10.5</c:v>
                </c:pt>
                <c:pt idx="19">
                  <c:v>11</c:v>
                </c:pt>
                <c:pt idx="20">
                  <c:v>11.5</c:v>
                </c:pt>
                <c:pt idx="21">
                  <c:v>12</c:v>
                </c:pt>
                <c:pt idx="22">
                  <c:v>12.5</c:v>
                </c:pt>
                <c:pt idx="23">
                  <c:v>13</c:v>
                </c:pt>
                <c:pt idx="24">
                  <c:v>13.5</c:v>
                </c:pt>
                <c:pt idx="25">
                  <c:v>14</c:v>
                </c:pt>
                <c:pt idx="26">
                  <c:v>14.5</c:v>
                </c:pt>
                <c:pt idx="27">
                  <c:v>15</c:v>
                </c:pt>
                <c:pt idx="28">
                  <c:v>15.5</c:v>
                </c:pt>
                <c:pt idx="29">
                  <c:v>16</c:v>
                </c:pt>
                <c:pt idx="30">
                  <c:v>16.5</c:v>
                </c:pt>
                <c:pt idx="31">
                  <c:v>17</c:v>
                </c:pt>
                <c:pt idx="32">
                  <c:v>17.5</c:v>
                </c:pt>
                <c:pt idx="33">
                  <c:v>18</c:v>
                </c:pt>
                <c:pt idx="34">
                  <c:v>18.5</c:v>
                </c:pt>
                <c:pt idx="35">
                  <c:v>19</c:v>
                </c:pt>
                <c:pt idx="36">
                  <c:v>19.5</c:v>
                </c:pt>
                <c:pt idx="37">
                  <c:v>20</c:v>
                </c:pt>
                <c:pt idx="38">
                  <c:v>20.5</c:v>
                </c:pt>
                <c:pt idx="39">
                  <c:v>21</c:v>
                </c:pt>
                <c:pt idx="40">
                  <c:v>21.5</c:v>
                </c:pt>
                <c:pt idx="41">
                  <c:v>22</c:v>
                </c:pt>
                <c:pt idx="42">
                  <c:v>22.5</c:v>
                </c:pt>
                <c:pt idx="43">
                  <c:v>23</c:v>
                </c:pt>
                <c:pt idx="44">
                  <c:v>23.5</c:v>
                </c:pt>
                <c:pt idx="45">
                  <c:v>24</c:v>
                </c:pt>
                <c:pt idx="46">
                  <c:v>24.5</c:v>
                </c:pt>
                <c:pt idx="47">
                  <c:v>25</c:v>
                </c:pt>
                <c:pt idx="48">
                  <c:v>25.5</c:v>
                </c:pt>
                <c:pt idx="49">
                  <c:v>26</c:v>
                </c:pt>
                <c:pt idx="50">
                  <c:v>26.5</c:v>
                </c:pt>
                <c:pt idx="51">
                  <c:v>27</c:v>
                </c:pt>
                <c:pt idx="52">
                  <c:v>27.5</c:v>
                </c:pt>
                <c:pt idx="53">
                  <c:v>28</c:v>
                </c:pt>
                <c:pt idx="54">
                  <c:v>28.5</c:v>
                </c:pt>
                <c:pt idx="55">
                  <c:v>29</c:v>
                </c:pt>
                <c:pt idx="56">
                  <c:v>29.5</c:v>
                </c:pt>
                <c:pt idx="57">
                  <c:v>30</c:v>
                </c:pt>
                <c:pt idx="58">
                  <c:v>30.5</c:v>
                </c:pt>
                <c:pt idx="59">
                  <c:v>31</c:v>
                </c:pt>
                <c:pt idx="60">
                  <c:v>31.5</c:v>
                </c:pt>
                <c:pt idx="61">
                  <c:v>32</c:v>
                </c:pt>
                <c:pt idx="62">
                  <c:v>32.5</c:v>
                </c:pt>
                <c:pt idx="63">
                  <c:v>33</c:v>
                </c:pt>
                <c:pt idx="64">
                  <c:v>33.5</c:v>
                </c:pt>
                <c:pt idx="65">
                  <c:v>34</c:v>
                </c:pt>
                <c:pt idx="66">
                  <c:v>34.5</c:v>
                </c:pt>
                <c:pt idx="67">
                  <c:v>35</c:v>
                </c:pt>
                <c:pt idx="68">
                  <c:v>35.5</c:v>
                </c:pt>
                <c:pt idx="69">
                  <c:v>36</c:v>
                </c:pt>
                <c:pt idx="70">
                  <c:v>36.5</c:v>
                </c:pt>
                <c:pt idx="71">
                  <c:v>37</c:v>
                </c:pt>
                <c:pt idx="72">
                  <c:v>37.5</c:v>
                </c:pt>
                <c:pt idx="73">
                  <c:v>38</c:v>
                </c:pt>
                <c:pt idx="74">
                  <c:v>38.5</c:v>
                </c:pt>
                <c:pt idx="75">
                  <c:v>39</c:v>
                </c:pt>
                <c:pt idx="76">
                  <c:v>39.5</c:v>
                </c:pt>
                <c:pt idx="77">
                  <c:v>40</c:v>
                </c:pt>
                <c:pt idx="78">
                  <c:v>40.5</c:v>
                </c:pt>
                <c:pt idx="79">
                  <c:v>41</c:v>
                </c:pt>
                <c:pt idx="80">
                  <c:v>41.5</c:v>
                </c:pt>
                <c:pt idx="81">
                  <c:v>42</c:v>
                </c:pt>
                <c:pt idx="82">
                  <c:v>42.5</c:v>
                </c:pt>
                <c:pt idx="83">
                  <c:v>43</c:v>
                </c:pt>
                <c:pt idx="84">
                  <c:v>43.5</c:v>
                </c:pt>
                <c:pt idx="85">
                  <c:v>44</c:v>
                </c:pt>
                <c:pt idx="86">
                  <c:v>44.5</c:v>
                </c:pt>
                <c:pt idx="87">
                  <c:v>45</c:v>
                </c:pt>
                <c:pt idx="88">
                  <c:v>45.5</c:v>
                </c:pt>
                <c:pt idx="89">
                  <c:v>46</c:v>
                </c:pt>
                <c:pt idx="90">
                  <c:v>46.5</c:v>
                </c:pt>
                <c:pt idx="91">
                  <c:v>47</c:v>
                </c:pt>
                <c:pt idx="92">
                  <c:v>47.5</c:v>
                </c:pt>
                <c:pt idx="93">
                  <c:v>48</c:v>
                </c:pt>
                <c:pt idx="94">
                  <c:v>48.5</c:v>
                </c:pt>
                <c:pt idx="95">
                  <c:v>49</c:v>
                </c:pt>
                <c:pt idx="96">
                  <c:v>49.5</c:v>
                </c:pt>
                <c:pt idx="97">
                  <c:v>50</c:v>
                </c:pt>
                <c:pt idx="98">
                  <c:v>50.5</c:v>
                </c:pt>
                <c:pt idx="99">
                  <c:v>51</c:v>
                </c:pt>
                <c:pt idx="100">
                  <c:v>51.5</c:v>
                </c:pt>
                <c:pt idx="101">
                  <c:v>52</c:v>
                </c:pt>
                <c:pt idx="102">
                  <c:v>52.5</c:v>
                </c:pt>
                <c:pt idx="103">
                  <c:v>53</c:v>
                </c:pt>
                <c:pt idx="104">
                  <c:v>53.5</c:v>
                </c:pt>
                <c:pt idx="105">
                  <c:v>54</c:v>
                </c:pt>
                <c:pt idx="106">
                  <c:v>54.5</c:v>
                </c:pt>
                <c:pt idx="107">
                  <c:v>55</c:v>
                </c:pt>
                <c:pt idx="108">
                  <c:v>55.5</c:v>
                </c:pt>
                <c:pt idx="109">
                  <c:v>56</c:v>
                </c:pt>
                <c:pt idx="110">
                  <c:v>56.5</c:v>
                </c:pt>
                <c:pt idx="111">
                  <c:v>57</c:v>
                </c:pt>
                <c:pt idx="112">
                  <c:v>57.5</c:v>
                </c:pt>
                <c:pt idx="113">
                  <c:v>58</c:v>
                </c:pt>
                <c:pt idx="114">
                  <c:v>58.5</c:v>
                </c:pt>
                <c:pt idx="115">
                  <c:v>59</c:v>
                </c:pt>
                <c:pt idx="116">
                  <c:v>59.5</c:v>
                </c:pt>
                <c:pt idx="117">
                  <c:v>60</c:v>
                </c:pt>
                <c:pt idx="118">
                  <c:v>60.5</c:v>
                </c:pt>
                <c:pt idx="119">
                  <c:v>61</c:v>
                </c:pt>
                <c:pt idx="120">
                  <c:v>61.5</c:v>
                </c:pt>
                <c:pt idx="121">
                  <c:v>62</c:v>
                </c:pt>
                <c:pt idx="122">
                  <c:v>62.5</c:v>
                </c:pt>
                <c:pt idx="123">
                  <c:v>63</c:v>
                </c:pt>
                <c:pt idx="124">
                  <c:v>63.5</c:v>
                </c:pt>
                <c:pt idx="125">
                  <c:v>64</c:v>
                </c:pt>
                <c:pt idx="126">
                  <c:v>64.5</c:v>
                </c:pt>
                <c:pt idx="127">
                  <c:v>65</c:v>
                </c:pt>
                <c:pt idx="128">
                  <c:v>65.5</c:v>
                </c:pt>
                <c:pt idx="129">
                  <c:v>66</c:v>
                </c:pt>
                <c:pt idx="130">
                  <c:v>66.5</c:v>
                </c:pt>
                <c:pt idx="131">
                  <c:v>67</c:v>
                </c:pt>
                <c:pt idx="132">
                  <c:v>67.5</c:v>
                </c:pt>
                <c:pt idx="133">
                  <c:v>68</c:v>
                </c:pt>
                <c:pt idx="134">
                  <c:v>68.5</c:v>
                </c:pt>
                <c:pt idx="135">
                  <c:v>69</c:v>
                </c:pt>
                <c:pt idx="136">
                  <c:v>69.5</c:v>
                </c:pt>
                <c:pt idx="137">
                  <c:v>70</c:v>
                </c:pt>
                <c:pt idx="138">
                  <c:v>70.5</c:v>
                </c:pt>
                <c:pt idx="139">
                  <c:v>71</c:v>
                </c:pt>
                <c:pt idx="140">
                  <c:v>71.5</c:v>
                </c:pt>
                <c:pt idx="141">
                  <c:v>72</c:v>
                </c:pt>
                <c:pt idx="142">
                  <c:v>72.5</c:v>
                </c:pt>
                <c:pt idx="143">
                  <c:v>73</c:v>
                </c:pt>
                <c:pt idx="144">
                  <c:v>73.5</c:v>
                </c:pt>
                <c:pt idx="145">
                  <c:v>74</c:v>
                </c:pt>
                <c:pt idx="146">
                  <c:v>74.5</c:v>
                </c:pt>
                <c:pt idx="147">
                  <c:v>75</c:v>
                </c:pt>
                <c:pt idx="148">
                  <c:v>75.5</c:v>
                </c:pt>
                <c:pt idx="149">
                  <c:v>76</c:v>
                </c:pt>
                <c:pt idx="150">
                  <c:v>76.5</c:v>
                </c:pt>
                <c:pt idx="151">
                  <c:v>77</c:v>
                </c:pt>
                <c:pt idx="152">
                  <c:v>77.5</c:v>
                </c:pt>
                <c:pt idx="153">
                  <c:v>78</c:v>
                </c:pt>
                <c:pt idx="154">
                  <c:v>78.5</c:v>
                </c:pt>
                <c:pt idx="155">
                  <c:v>79</c:v>
                </c:pt>
                <c:pt idx="156">
                  <c:v>79.5</c:v>
                </c:pt>
                <c:pt idx="157">
                  <c:v>80</c:v>
                </c:pt>
                <c:pt idx="158">
                  <c:v>80.5</c:v>
                </c:pt>
                <c:pt idx="159">
                  <c:v>81</c:v>
                </c:pt>
                <c:pt idx="160">
                  <c:v>81.5</c:v>
                </c:pt>
                <c:pt idx="161">
                  <c:v>82</c:v>
                </c:pt>
                <c:pt idx="162">
                  <c:v>82.5</c:v>
                </c:pt>
                <c:pt idx="163">
                  <c:v>83</c:v>
                </c:pt>
                <c:pt idx="164">
                  <c:v>83.5</c:v>
                </c:pt>
                <c:pt idx="165">
                  <c:v>84</c:v>
                </c:pt>
                <c:pt idx="166">
                  <c:v>84.5</c:v>
                </c:pt>
                <c:pt idx="167">
                  <c:v>85</c:v>
                </c:pt>
                <c:pt idx="168">
                  <c:v>85.5</c:v>
                </c:pt>
                <c:pt idx="169">
                  <c:v>86</c:v>
                </c:pt>
                <c:pt idx="170">
                  <c:v>86.5</c:v>
                </c:pt>
                <c:pt idx="171">
                  <c:v>87</c:v>
                </c:pt>
                <c:pt idx="172">
                  <c:v>87.5</c:v>
                </c:pt>
                <c:pt idx="173">
                  <c:v>88</c:v>
                </c:pt>
                <c:pt idx="174">
                  <c:v>88.5</c:v>
                </c:pt>
                <c:pt idx="175">
                  <c:v>89</c:v>
                </c:pt>
                <c:pt idx="176">
                  <c:v>89.5</c:v>
                </c:pt>
                <c:pt idx="177">
                  <c:v>90</c:v>
                </c:pt>
                <c:pt idx="178">
                  <c:v>90.5</c:v>
                </c:pt>
                <c:pt idx="179">
                  <c:v>91</c:v>
                </c:pt>
                <c:pt idx="180">
                  <c:v>91.5</c:v>
                </c:pt>
                <c:pt idx="181">
                  <c:v>92</c:v>
                </c:pt>
                <c:pt idx="182">
                  <c:v>92.5</c:v>
                </c:pt>
                <c:pt idx="183">
                  <c:v>93</c:v>
                </c:pt>
                <c:pt idx="184">
                  <c:v>93.5</c:v>
                </c:pt>
                <c:pt idx="185">
                  <c:v>94</c:v>
                </c:pt>
                <c:pt idx="186">
                  <c:v>94.5</c:v>
                </c:pt>
                <c:pt idx="187">
                  <c:v>95</c:v>
                </c:pt>
                <c:pt idx="188">
                  <c:v>95.5</c:v>
                </c:pt>
                <c:pt idx="189">
                  <c:v>96</c:v>
                </c:pt>
                <c:pt idx="190">
                  <c:v>96.5</c:v>
                </c:pt>
                <c:pt idx="191">
                  <c:v>97</c:v>
                </c:pt>
                <c:pt idx="192">
                  <c:v>97.5</c:v>
                </c:pt>
                <c:pt idx="193">
                  <c:v>98</c:v>
                </c:pt>
                <c:pt idx="194">
                  <c:v>98.5</c:v>
                </c:pt>
                <c:pt idx="195">
                  <c:v>99</c:v>
                </c:pt>
                <c:pt idx="196">
                  <c:v>99.5</c:v>
                </c:pt>
                <c:pt idx="197">
                  <c:v>100</c:v>
                </c:pt>
                <c:pt idx="198">
                  <c:v>100.5</c:v>
                </c:pt>
                <c:pt idx="199">
                  <c:v>101</c:v>
                </c:pt>
                <c:pt idx="200">
                  <c:v>101.5</c:v>
                </c:pt>
                <c:pt idx="201">
                  <c:v>102</c:v>
                </c:pt>
                <c:pt idx="202">
                  <c:v>102.5</c:v>
                </c:pt>
                <c:pt idx="203">
                  <c:v>103</c:v>
                </c:pt>
                <c:pt idx="204">
                  <c:v>103.5</c:v>
                </c:pt>
                <c:pt idx="205">
                  <c:v>104</c:v>
                </c:pt>
                <c:pt idx="206">
                  <c:v>104.5</c:v>
                </c:pt>
                <c:pt idx="207">
                  <c:v>105</c:v>
                </c:pt>
                <c:pt idx="208">
                  <c:v>105.5</c:v>
                </c:pt>
                <c:pt idx="209">
                  <c:v>106</c:v>
                </c:pt>
                <c:pt idx="210">
                  <c:v>106.5</c:v>
                </c:pt>
                <c:pt idx="211">
                  <c:v>107</c:v>
                </c:pt>
                <c:pt idx="212">
                  <c:v>107.5</c:v>
                </c:pt>
                <c:pt idx="213">
                  <c:v>108</c:v>
                </c:pt>
                <c:pt idx="214">
                  <c:v>108.5</c:v>
                </c:pt>
                <c:pt idx="215">
                  <c:v>109</c:v>
                </c:pt>
                <c:pt idx="216">
                  <c:v>109.5</c:v>
                </c:pt>
                <c:pt idx="217">
                  <c:v>110</c:v>
                </c:pt>
                <c:pt idx="218">
                  <c:v>110.5</c:v>
                </c:pt>
                <c:pt idx="219">
                  <c:v>111</c:v>
                </c:pt>
                <c:pt idx="220">
                  <c:v>111.5</c:v>
                </c:pt>
                <c:pt idx="221">
                  <c:v>112</c:v>
                </c:pt>
                <c:pt idx="222">
                  <c:v>112.5</c:v>
                </c:pt>
                <c:pt idx="223">
                  <c:v>113</c:v>
                </c:pt>
                <c:pt idx="224">
                  <c:v>113.5</c:v>
                </c:pt>
                <c:pt idx="225">
                  <c:v>114</c:v>
                </c:pt>
                <c:pt idx="226">
                  <c:v>114.5</c:v>
                </c:pt>
                <c:pt idx="227">
                  <c:v>115</c:v>
                </c:pt>
                <c:pt idx="228">
                  <c:v>115.5</c:v>
                </c:pt>
                <c:pt idx="229">
                  <c:v>116</c:v>
                </c:pt>
                <c:pt idx="230">
                  <c:v>116.5</c:v>
                </c:pt>
                <c:pt idx="231">
                  <c:v>117</c:v>
                </c:pt>
                <c:pt idx="232">
                  <c:v>117.5</c:v>
                </c:pt>
                <c:pt idx="233">
                  <c:v>118</c:v>
                </c:pt>
                <c:pt idx="234">
                  <c:v>118.5</c:v>
                </c:pt>
                <c:pt idx="235">
                  <c:v>119</c:v>
                </c:pt>
                <c:pt idx="236">
                  <c:v>119.5</c:v>
                </c:pt>
                <c:pt idx="237">
                  <c:v>120</c:v>
                </c:pt>
                <c:pt idx="238">
                  <c:v>120.5</c:v>
                </c:pt>
                <c:pt idx="239">
                  <c:v>121</c:v>
                </c:pt>
                <c:pt idx="240">
                  <c:v>121.5</c:v>
                </c:pt>
                <c:pt idx="241">
                  <c:v>122</c:v>
                </c:pt>
                <c:pt idx="242">
                  <c:v>122.5</c:v>
                </c:pt>
                <c:pt idx="243">
                  <c:v>123</c:v>
                </c:pt>
                <c:pt idx="244">
                  <c:v>123.5</c:v>
                </c:pt>
                <c:pt idx="245">
                  <c:v>124</c:v>
                </c:pt>
                <c:pt idx="246">
                  <c:v>124.5</c:v>
                </c:pt>
                <c:pt idx="247">
                  <c:v>125</c:v>
                </c:pt>
                <c:pt idx="248">
                  <c:v>125.5</c:v>
                </c:pt>
                <c:pt idx="249">
                  <c:v>126</c:v>
                </c:pt>
                <c:pt idx="250">
                  <c:v>126.5</c:v>
                </c:pt>
                <c:pt idx="251">
                  <c:v>127</c:v>
                </c:pt>
                <c:pt idx="252">
                  <c:v>127.5</c:v>
                </c:pt>
                <c:pt idx="253">
                  <c:v>128</c:v>
                </c:pt>
                <c:pt idx="254">
                  <c:v>128.5</c:v>
                </c:pt>
                <c:pt idx="255">
                  <c:v>129</c:v>
                </c:pt>
                <c:pt idx="256">
                  <c:v>129.5</c:v>
                </c:pt>
                <c:pt idx="257">
                  <c:v>130</c:v>
                </c:pt>
                <c:pt idx="258">
                  <c:v>130.5</c:v>
                </c:pt>
                <c:pt idx="259">
                  <c:v>131</c:v>
                </c:pt>
                <c:pt idx="260">
                  <c:v>131.5</c:v>
                </c:pt>
                <c:pt idx="261">
                  <c:v>132</c:v>
                </c:pt>
                <c:pt idx="262">
                  <c:v>132.5</c:v>
                </c:pt>
                <c:pt idx="263">
                  <c:v>133</c:v>
                </c:pt>
                <c:pt idx="264">
                  <c:v>133.5</c:v>
                </c:pt>
                <c:pt idx="265">
                  <c:v>134</c:v>
                </c:pt>
                <c:pt idx="266">
                  <c:v>134.5</c:v>
                </c:pt>
                <c:pt idx="267">
                  <c:v>135</c:v>
                </c:pt>
                <c:pt idx="268">
                  <c:v>135.5</c:v>
                </c:pt>
                <c:pt idx="269">
                  <c:v>136</c:v>
                </c:pt>
                <c:pt idx="270">
                  <c:v>136.5</c:v>
                </c:pt>
                <c:pt idx="271">
                  <c:v>137</c:v>
                </c:pt>
                <c:pt idx="272">
                  <c:v>137.5</c:v>
                </c:pt>
                <c:pt idx="273">
                  <c:v>138</c:v>
                </c:pt>
                <c:pt idx="274">
                  <c:v>138.5</c:v>
                </c:pt>
                <c:pt idx="275">
                  <c:v>139</c:v>
                </c:pt>
                <c:pt idx="276">
                  <c:v>139.5</c:v>
                </c:pt>
                <c:pt idx="277">
                  <c:v>140</c:v>
                </c:pt>
                <c:pt idx="278">
                  <c:v>140.5</c:v>
                </c:pt>
                <c:pt idx="279">
                  <c:v>141</c:v>
                </c:pt>
                <c:pt idx="280">
                  <c:v>141.5</c:v>
                </c:pt>
                <c:pt idx="281">
                  <c:v>142</c:v>
                </c:pt>
                <c:pt idx="282">
                  <c:v>142.5</c:v>
                </c:pt>
                <c:pt idx="283">
                  <c:v>143</c:v>
                </c:pt>
                <c:pt idx="284">
                  <c:v>143.5</c:v>
                </c:pt>
                <c:pt idx="285">
                  <c:v>144</c:v>
                </c:pt>
                <c:pt idx="286">
                  <c:v>144.5</c:v>
                </c:pt>
                <c:pt idx="287">
                  <c:v>145</c:v>
                </c:pt>
                <c:pt idx="288">
                  <c:v>145.5</c:v>
                </c:pt>
                <c:pt idx="289">
                  <c:v>146</c:v>
                </c:pt>
                <c:pt idx="290">
                  <c:v>146.5</c:v>
                </c:pt>
                <c:pt idx="291">
                  <c:v>147</c:v>
                </c:pt>
                <c:pt idx="292">
                  <c:v>147.5</c:v>
                </c:pt>
                <c:pt idx="293">
                  <c:v>148</c:v>
                </c:pt>
                <c:pt idx="294">
                  <c:v>148.5</c:v>
                </c:pt>
                <c:pt idx="295">
                  <c:v>149</c:v>
                </c:pt>
                <c:pt idx="296">
                  <c:v>149.5</c:v>
                </c:pt>
                <c:pt idx="297">
                  <c:v>150</c:v>
                </c:pt>
                <c:pt idx="298">
                  <c:v>150.5</c:v>
                </c:pt>
                <c:pt idx="299">
                  <c:v>151</c:v>
                </c:pt>
                <c:pt idx="300">
                  <c:v>151.5</c:v>
                </c:pt>
                <c:pt idx="301">
                  <c:v>152</c:v>
                </c:pt>
                <c:pt idx="302">
                  <c:v>152.5</c:v>
                </c:pt>
                <c:pt idx="303">
                  <c:v>153</c:v>
                </c:pt>
                <c:pt idx="304">
                  <c:v>153.5</c:v>
                </c:pt>
                <c:pt idx="305">
                  <c:v>154</c:v>
                </c:pt>
                <c:pt idx="306">
                  <c:v>154.5</c:v>
                </c:pt>
                <c:pt idx="307">
                  <c:v>155</c:v>
                </c:pt>
                <c:pt idx="308">
                  <c:v>155.5</c:v>
                </c:pt>
                <c:pt idx="309">
                  <c:v>156</c:v>
                </c:pt>
                <c:pt idx="310">
                  <c:v>156.5</c:v>
                </c:pt>
                <c:pt idx="311">
                  <c:v>157</c:v>
                </c:pt>
              </c:numCache>
            </c:numRef>
          </c:xVal>
          <c:yVal>
            <c:numRef>
              <c:f>[VesselBurstValidation.xlsx]Sheet1!$W$203:$W$514</c:f>
              <c:numCache>
                <c:formatCode>0.00E+00</c:formatCode>
                <c:ptCount val="312"/>
                <c:pt idx="0">
                  <c:v>7.883</c:v>
                </c:pt>
                <c:pt idx="1">
                  <c:v>4.32</c:v>
                </c:pt>
                <c:pt idx="2">
                  <c:v>2.74</c:v>
                </c:pt>
                <c:pt idx="3">
                  <c:v>1.9079999999999999</c:v>
                </c:pt>
                <c:pt idx="4">
                  <c:v>1.4159999999999999</c:v>
                </c:pt>
                <c:pt idx="5">
                  <c:v>1.101</c:v>
                </c:pt>
                <c:pt idx="6">
                  <c:v>0.48730000000000001</c:v>
                </c:pt>
                <c:pt idx="7">
                  <c:v>0.40289999999999998</c:v>
                </c:pt>
                <c:pt idx="8">
                  <c:v>0.34029999999999999</c:v>
                </c:pt>
                <c:pt idx="9">
                  <c:v>0.29249999999999998</c:v>
                </c:pt>
                <c:pt idx="10">
                  <c:v>0.25509999999999999</c:v>
                </c:pt>
                <c:pt idx="11">
                  <c:v>0.22519999999999998</c:v>
                </c:pt>
                <c:pt idx="12">
                  <c:v>0.20080000000000001</c:v>
                </c:pt>
                <c:pt idx="13">
                  <c:v>0.1807</c:v>
                </c:pt>
                <c:pt idx="14">
                  <c:v>0.1638</c:v>
                </c:pt>
                <c:pt idx="15">
                  <c:v>0.14949999999999999</c:v>
                </c:pt>
                <c:pt idx="16">
                  <c:v>0.13730000000000001</c:v>
                </c:pt>
                <c:pt idx="17">
                  <c:v>0.1268</c:v>
                </c:pt>
                <c:pt idx="18">
                  <c:v>0.1176</c:v>
                </c:pt>
                <c:pt idx="19">
                  <c:v>0.1095</c:v>
                </c:pt>
                <c:pt idx="20">
                  <c:v>0.1024</c:v>
                </c:pt>
                <c:pt idx="21">
                  <c:v>9.6019999999999994E-2</c:v>
                </c:pt>
                <c:pt idx="22">
                  <c:v>9.0359999999999996E-2</c:v>
                </c:pt>
                <c:pt idx="23">
                  <c:v>8.5279999999999995E-2</c:v>
                </c:pt>
                <c:pt idx="24">
                  <c:v>8.0689999999999998E-2</c:v>
                </c:pt>
                <c:pt idx="25">
                  <c:v>7.6540000000000011E-2</c:v>
                </c:pt>
                <c:pt idx="26">
                  <c:v>7.2760000000000005E-2</c:v>
                </c:pt>
                <c:pt idx="27">
                  <c:v>6.9309999999999997E-2</c:v>
                </c:pt>
                <c:pt idx="28">
                  <c:v>6.6140000000000004E-2</c:v>
                </c:pt>
                <c:pt idx="29">
                  <c:v>6.3240000000000005E-2</c:v>
                </c:pt>
                <c:pt idx="30">
                  <c:v>6.0560000000000003E-2</c:v>
                </c:pt>
                <c:pt idx="31">
                  <c:v>5.8090000000000003E-2</c:v>
                </c:pt>
                <c:pt idx="32">
                  <c:v>5.5789999999999999E-2</c:v>
                </c:pt>
                <c:pt idx="33">
                  <c:v>5.3659999999999999E-2</c:v>
                </c:pt>
                <c:pt idx="34">
                  <c:v>5.1679999999999997E-2</c:v>
                </c:pt>
                <c:pt idx="35">
                  <c:v>4.9829999999999999E-2</c:v>
                </c:pt>
                <c:pt idx="36">
                  <c:v>4.8100000000000004E-2</c:v>
                </c:pt>
                <c:pt idx="37">
                  <c:v>4.6479999999999994E-2</c:v>
                </c:pt>
                <c:pt idx="38">
                  <c:v>4.496E-2</c:v>
                </c:pt>
                <c:pt idx="39">
                  <c:v>4.3529999999999999E-2</c:v>
                </c:pt>
                <c:pt idx="40">
                  <c:v>4.2180000000000002E-2</c:v>
                </c:pt>
                <c:pt idx="41">
                  <c:v>4.0909999999999995E-2</c:v>
                </c:pt>
                <c:pt idx="42">
                  <c:v>3.9710000000000002E-2</c:v>
                </c:pt>
                <c:pt idx="43">
                  <c:v>3.8579999999999996E-2</c:v>
                </c:pt>
                <c:pt idx="44">
                  <c:v>3.7499999999999999E-2</c:v>
                </c:pt>
                <c:pt idx="45">
                  <c:v>3.6479999999999999E-2</c:v>
                </c:pt>
                <c:pt idx="46">
                  <c:v>3.5520000000000003E-2</c:v>
                </c:pt>
                <c:pt idx="47">
                  <c:v>3.4599999999999999E-2</c:v>
                </c:pt>
                <c:pt idx="48">
                  <c:v>3.372E-2</c:v>
                </c:pt>
                <c:pt idx="49">
                  <c:v>3.2890000000000003E-2</c:v>
                </c:pt>
                <c:pt idx="50">
                  <c:v>3.209E-2</c:v>
                </c:pt>
                <c:pt idx="51">
                  <c:v>3.1329999999999997E-2</c:v>
                </c:pt>
                <c:pt idx="52">
                  <c:v>3.0600000000000002E-2</c:v>
                </c:pt>
                <c:pt idx="53">
                  <c:v>2.9909999999999999E-2</c:v>
                </c:pt>
                <c:pt idx="54">
                  <c:v>2.9250000000000002E-2</c:v>
                </c:pt>
                <c:pt idx="55">
                  <c:v>2.861E-2</c:v>
                </c:pt>
                <c:pt idx="56">
                  <c:v>2.8000000000000001E-2</c:v>
                </c:pt>
                <c:pt idx="57">
                  <c:v>2.741E-2</c:v>
                </c:pt>
                <c:pt idx="58">
                  <c:v>2.6850000000000002E-2</c:v>
                </c:pt>
                <c:pt idx="59">
                  <c:v>2.631E-2</c:v>
                </c:pt>
                <c:pt idx="60">
                  <c:v>2.579E-2</c:v>
                </c:pt>
                <c:pt idx="61">
                  <c:v>2.528E-2</c:v>
                </c:pt>
                <c:pt idx="62">
                  <c:v>2.4799999999999999E-2</c:v>
                </c:pt>
                <c:pt idx="63">
                  <c:v>2.4340000000000001E-2</c:v>
                </c:pt>
                <c:pt idx="64">
                  <c:v>2.3890000000000002E-2</c:v>
                </c:pt>
                <c:pt idx="65">
                  <c:v>2.3460000000000002E-2</c:v>
                </c:pt>
                <c:pt idx="66">
                  <c:v>2.3039999999999998E-2</c:v>
                </c:pt>
                <c:pt idx="67">
                  <c:v>2.2629999999999997E-2</c:v>
                </c:pt>
                <c:pt idx="68">
                  <c:v>2.2239999999999999E-2</c:v>
                </c:pt>
                <c:pt idx="69">
                  <c:v>2.1870000000000001E-2</c:v>
                </c:pt>
                <c:pt idx="70">
                  <c:v>2.1499999999999998E-2</c:v>
                </c:pt>
                <c:pt idx="71">
                  <c:v>2.1149999999999999E-2</c:v>
                </c:pt>
                <c:pt idx="72">
                  <c:v>2.0799999999999999E-2</c:v>
                </c:pt>
                <c:pt idx="73">
                  <c:v>2.0469999999999999E-2</c:v>
                </c:pt>
                <c:pt idx="74">
                  <c:v>2.0149999999999998E-2</c:v>
                </c:pt>
                <c:pt idx="75">
                  <c:v>1.984E-2</c:v>
                </c:pt>
                <c:pt idx="76">
                  <c:v>1.9539999999999998E-2</c:v>
                </c:pt>
                <c:pt idx="77">
                  <c:v>1.924E-2</c:v>
                </c:pt>
                <c:pt idx="78">
                  <c:v>1.8960000000000001E-2</c:v>
                </c:pt>
                <c:pt idx="79">
                  <c:v>1.8679999999999999E-2</c:v>
                </c:pt>
                <c:pt idx="80">
                  <c:v>1.8409999999999999E-2</c:v>
                </c:pt>
                <c:pt idx="81">
                  <c:v>1.8149999999999999E-2</c:v>
                </c:pt>
                <c:pt idx="82">
                  <c:v>1.789E-2</c:v>
                </c:pt>
                <c:pt idx="83">
                  <c:v>1.7649999999999999E-2</c:v>
                </c:pt>
                <c:pt idx="84">
                  <c:v>1.7399999999999999E-2</c:v>
                </c:pt>
                <c:pt idx="85">
                  <c:v>1.7170000000000001E-2</c:v>
                </c:pt>
                <c:pt idx="86">
                  <c:v>1.694E-2</c:v>
                </c:pt>
                <c:pt idx="87">
                  <c:v>1.6719999999999999E-2</c:v>
                </c:pt>
                <c:pt idx="88">
                  <c:v>1.6500000000000001E-2</c:v>
                </c:pt>
                <c:pt idx="89">
                  <c:v>1.6289999999999999E-2</c:v>
                </c:pt>
                <c:pt idx="90">
                  <c:v>1.6079999999999997E-2</c:v>
                </c:pt>
                <c:pt idx="91">
                  <c:v>1.5880000000000002E-2</c:v>
                </c:pt>
                <c:pt idx="92">
                  <c:v>1.5679999999999999E-2</c:v>
                </c:pt>
                <c:pt idx="93">
                  <c:v>1.549E-2</c:v>
                </c:pt>
                <c:pt idx="94">
                  <c:v>1.5310000000000001E-2</c:v>
                </c:pt>
                <c:pt idx="95">
                  <c:v>1.512E-2</c:v>
                </c:pt>
                <c:pt idx="96">
                  <c:v>1.494E-2</c:v>
                </c:pt>
                <c:pt idx="97">
                  <c:v>1.477E-2</c:v>
                </c:pt>
                <c:pt idx="98">
                  <c:v>1.46E-2</c:v>
                </c:pt>
                <c:pt idx="99">
                  <c:v>1.443E-2</c:v>
                </c:pt>
                <c:pt idx="100">
                  <c:v>1.427E-2</c:v>
                </c:pt>
                <c:pt idx="101">
                  <c:v>1.4109999999999999E-2</c:v>
                </c:pt>
                <c:pt idx="102">
                  <c:v>1.3949999999999999E-2</c:v>
                </c:pt>
                <c:pt idx="103">
                  <c:v>1.3800000000000002E-2</c:v>
                </c:pt>
                <c:pt idx="104">
                  <c:v>1.3650000000000001E-2</c:v>
                </c:pt>
                <c:pt idx="105">
                  <c:v>1.35E-2</c:v>
                </c:pt>
                <c:pt idx="106">
                  <c:v>1.3359999999999999E-2</c:v>
                </c:pt>
                <c:pt idx="107">
                  <c:v>1.3220000000000001E-2</c:v>
                </c:pt>
                <c:pt idx="108">
                  <c:v>1.308E-2</c:v>
                </c:pt>
                <c:pt idx="109">
                  <c:v>1.295E-2</c:v>
                </c:pt>
                <c:pt idx="110">
                  <c:v>1.282E-2</c:v>
                </c:pt>
                <c:pt idx="111">
                  <c:v>1.269E-2</c:v>
                </c:pt>
                <c:pt idx="112">
                  <c:v>1.256E-2</c:v>
                </c:pt>
                <c:pt idx="113">
                  <c:v>1.244E-2</c:v>
                </c:pt>
                <c:pt idx="114">
                  <c:v>1.231E-2</c:v>
                </c:pt>
                <c:pt idx="115">
                  <c:v>1.2199999999999999E-2</c:v>
                </c:pt>
                <c:pt idx="116">
                  <c:v>1.208E-2</c:v>
                </c:pt>
                <c:pt idx="117">
                  <c:v>1.196E-2</c:v>
                </c:pt>
                <c:pt idx="118">
                  <c:v>1.1849999999999999E-2</c:v>
                </c:pt>
                <c:pt idx="119">
                  <c:v>1.174E-2</c:v>
                </c:pt>
                <c:pt idx="120">
                  <c:v>1.1630000000000001E-2</c:v>
                </c:pt>
                <c:pt idx="121">
                  <c:v>1.1519999999999999E-2</c:v>
                </c:pt>
                <c:pt idx="122">
                  <c:v>1.142E-2</c:v>
                </c:pt>
                <c:pt idx="123">
                  <c:v>1.132E-2</c:v>
                </c:pt>
                <c:pt idx="124">
                  <c:v>1.1210000000000001E-2</c:v>
                </c:pt>
                <c:pt idx="125">
                  <c:v>1.111E-2</c:v>
                </c:pt>
                <c:pt idx="126">
                  <c:v>1.102E-2</c:v>
                </c:pt>
                <c:pt idx="127">
                  <c:v>1.0919999999999999E-2</c:v>
                </c:pt>
                <c:pt idx="128">
                  <c:v>1.0829999999999999E-2</c:v>
                </c:pt>
                <c:pt idx="129">
                  <c:v>1.073E-2</c:v>
                </c:pt>
                <c:pt idx="130">
                  <c:v>1.064E-2</c:v>
                </c:pt>
                <c:pt idx="131">
                  <c:v>1.055E-2</c:v>
                </c:pt>
                <c:pt idx="132">
                  <c:v>1.0460000000000001E-2</c:v>
                </c:pt>
                <c:pt idx="133">
                  <c:v>1.038E-2</c:v>
                </c:pt>
                <c:pt idx="134">
                  <c:v>1.0289999999999999E-2</c:v>
                </c:pt>
                <c:pt idx="135">
                  <c:v>1.021E-2</c:v>
                </c:pt>
                <c:pt idx="136">
                  <c:v>1.0119999999999999E-2</c:v>
                </c:pt>
                <c:pt idx="137">
                  <c:v>1.0039999999999999E-2</c:v>
                </c:pt>
                <c:pt idx="138">
                  <c:v>9.9640000000000006E-3</c:v>
                </c:pt>
                <c:pt idx="139">
                  <c:v>9.8849999999999997E-3</c:v>
                </c:pt>
                <c:pt idx="140">
                  <c:v>9.8069999999999997E-3</c:v>
                </c:pt>
                <c:pt idx="141">
                  <c:v>9.7310000000000001E-3</c:v>
                </c:pt>
                <c:pt idx="142">
                  <c:v>9.6549999999999987E-3</c:v>
                </c:pt>
                <c:pt idx="143">
                  <c:v>9.5809999999999992E-3</c:v>
                </c:pt>
                <c:pt idx="144">
                  <c:v>9.5079999999999991E-3</c:v>
                </c:pt>
                <c:pt idx="145">
                  <c:v>9.4359999999999999E-3</c:v>
                </c:pt>
                <c:pt idx="146">
                  <c:v>9.3659999999999993E-3</c:v>
                </c:pt>
                <c:pt idx="147">
                  <c:v>9.2959999999999987E-3</c:v>
                </c:pt>
                <c:pt idx="148">
                  <c:v>9.2270000000000008E-3</c:v>
                </c:pt>
                <c:pt idx="149">
                  <c:v>9.1590000000000005E-3</c:v>
                </c:pt>
                <c:pt idx="150">
                  <c:v>9.0920000000000011E-3</c:v>
                </c:pt>
                <c:pt idx="151">
                  <c:v>9.0269999999999986E-3</c:v>
                </c:pt>
                <c:pt idx="152">
                  <c:v>8.9619999999999995E-3</c:v>
                </c:pt>
                <c:pt idx="153">
                  <c:v>8.8979999999999997E-3</c:v>
                </c:pt>
                <c:pt idx="154">
                  <c:v>8.8350000000000008E-3</c:v>
                </c:pt>
                <c:pt idx="155">
                  <c:v>8.7720000000000003E-3</c:v>
                </c:pt>
                <c:pt idx="156">
                  <c:v>8.711E-3</c:v>
                </c:pt>
                <c:pt idx="157">
                  <c:v>8.650999999999999E-3</c:v>
                </c:pt>
                <c:pt idx="158">
                  <c:v>8.5909999999999997E-3</c:v>
                </c:pt>
                <c:pt idx="159">
                  <c:v>8.5319999999999997E-3</c:v>
                </c:pt>
                <c:pt idx="160">
                  <c:v>8.4740000000000006E-3</c:v>
                </c:pt>
                <c:pt idx="161">
                  <c:v>8.4169999999999991E-3</c:v>
                </c:pt>
                <c:pt idx="162">
                  <c:v>8.3599999999999994E-3</c:v>
                </c:pt>
                <c:pt idx="163">
                  <c:v>8.3049999999999999E-3</c:v>
                </c:pt>
                <c:pt idx="164">
                  <c:v>8.2490000000000011E-3</c:v>
                </c:pt>
                <c:pt idx="165">
                  <c:v>8.1950000000000009E-3</c:v>
                </c:pt>
                <c:pt idx="166">
                  <c:v>8.1419999999999999E-3</c:v>
                </c:pt>
                <c:pt idx="167">
                  <c:v>8.0890000000000007E-3</c:v>
                </c:pt>
                <c:pt idx="168">
                  <c:v>8.0359999999999997E-3</c:v>
                </c:pt>
                <c:pt idx="169">
                  <c:v>7.9850000000000008E-3</c:v>
                </c:pt>
                <c:pt idx="170">
                  <c:v>7.9340000000000001E-3</c:v>
                </c:pt>
                <c:pt idx="171">
                  <c:v>7.8840000000000004E-3</c:v>
                </c:pt>
                <c:pt idx="172">
                  <c:v>7.833999999999999E-3</c:v>
                </c:pt>
                <c:pt idx="173">
                  <c:v>7.7850000000000003E-3</c:v>
                </c:pt>
                <c:pt idx="174">
                  <c:v>7.7359999999999998E-3</c:v>
                </c:pt>
                <c:pt idx="175">
                  <c:v>7.6889999999999997E-3</c:v>
                </c:pt>
                <c:pt idx="176">
                  <c:v>7.6410000000000002E-3</c:v>
                </c:pt>
                <c:pt idx="177">
                  <c:v>7.5949999999999993E-3</c:v>
                </c:pt>
                <c:pt idx="178">
                  <c:v>7.5490000000000002E-3</c:v>
                </c:pt>
                <c:pt idx="179">
                  <c:v>7.5030000000000001E-3</c:v>
                </c:pt>
                <c:pt idx="180">
                  <c:v>7.4580000000000002E-3</c:v>
                </c:pt>
                <c:pt idx="181">
                  <c:v>7.4130000000000003E-3</c:v>
                </c:pt>
                <c:pt idx="182">
                  <c:v>7.3689999999999997E-3</c:v>
                </c:pt>
                <c:pt idx="183">
                  <c:v>7.326E-3</c:v>
                </c:pt>
                <c:pt idx="184">
                  <c:v>7.2830000000000004E-3</c:v>
                </c:pt>
                <c:pt idx="185">
                  <c:v>7.241E-3</c:v>
                </c:pt>
                <c:pt idx="186">
                  <c:v>7.1989999999999997E-3</c:v>
                </c:pt>
                <c:pt idx="187">
                  <c:v>7.1570000000000002E-3</c:v>
                </c:pt>
                <c:pt idx="188">
                  <c:v>7.1159999999999999E-3</c:v>
                </c:pt>
                <c:pt idx="189">
                  <c:v>7.0759999999999998E-3</c:v>
                </c:pt>
                <c:pt idx="190">
                  <c:v>7.0359999999999997E-3</c:v>
                </c:pt>
                <c:pt idx="191">
                  <c:v>6.9960000000000005E-3</c:v>
                </c:pt>
                <c:pt idx="192">
                  <c:v>6.9569999999999996E-3</c:v>
                </c:pt>
                <c:pt idx="193">
                  <c:v>6.9180000000000005E-3</c:v>
                </c:pt>
                <c:pt idx="194">
                  <c:v>6.8799999999999998E-3</c:v>
                </c:pt>
                <c:pt idx="195">
                  <c:v>6.842E-3</c:v>
                </c:pt>
                <c:pt idx="196">
                  <c:v>6.8040000000000002E-3</c:v>
                </c:pt>
                <c:pt idx="197">
                  <c:v>6.7670000000000004E-3</c:v>
                </c:pt>
                <c:pt idx="198">
                  <c:v>6.7300000000000007E-3</c:v>
                </c:pt>
                <c:pt idx="199">
                  <c:v>6.6940000000000003E-3</c:v>
                </c:pt>
                <c:pt idx="200">
                  <c:v>6.6580000000000007E-3</c:v>
                </c:pt>
                <c:pt idx="201">
                  <c:v>6.6230000000000004E-3</c:v>
                </c:pt>
                <c:pt idx="202">
                  <c:v>6.587E-3</c:v>
                </c:pt>
                <c:pt idx="203">
                  <c:v>6.5529999999999998E-3</c:v>
                </c:pt>
                <c:pt idx="204">
                  <c:v>6.5179999999999995E-3</c:v>
                </c:pt>
                <c:pt idx="205">
                  <c:v>6.4840000000000002E-3</c:v>
                </c:pt>
                <c:pt idx="206">
                  <c:v>6.45E-3</c:v>
                </c:pt>
                <c:pt idx="207">
                  <c:v>6.417E-3</c:v>
                </c:pt>
                <c:pt idx="208">
                  <c:v>6.3839999999999999E-3</c:v>
                </c:pt>
                <c:pt idx="209">
                  <c:v>6.3509999999999999E-3</c:v>
                </c:pt>
                <c:pt idx="210">
                  <c:v>6.319E-3</c:v>
                </c:pt>
                <c:pt idx="211">
                  <c:v>6.2870000000000001E-3</c:v>
                </c:pt>
                <c:pt idx="212">
                  <c:v>6.2550000000000001E-3</c:v>
                </c:pt>
                <c:pt idx="213">
                  <c:v>6.2240000000000004E-3</c:v>
                </c:pt>
                <c:pt idx="214">
                  <c:v>6.1929999999999997E-3</c:v>
                </c:pt>
                <c:pt idx="215">
                  <c:v>6.1619999999999999E-3</c:v>
                </c:pt>
                <c:pt idx="216">
                  <c:v>6.1310000000000002E-3</c:v>
                </c:pt>
                <c:pt idx="217">
                  <c:v>6.1009999999999997E-3</c:v>
                </c:pt>
                <c:pt idx="218">
                  <c:v>6.071E-3</c:v>
                </c:pt>
                <c:pt idx="219">
                  <c:v>6.0419999999999996E-3</c:v>
                </c:pt>
                <c:pt idx="220">
                  <c:v>6.0130000000000001E-3</c:v>
                </c:pt>
                <c:pt idx="221">
                  <c:v>5.9829999999999996E-3</c:v>
                </c:pt>
                <c:pt idx="222">
                  <c:v>5.9550000000000002E-3</c:v>
                </c:pt>
                <c:pt idx="223">
                  <c:v>5.9259999999999998E-3</c:v>
                </c:pt>
                <c:pt idx="224">
                  <c:v>5.8979999999999996E-3</c:v>
                </c:pt>
                <c:pt idx="225">
                  <c:v>5.8700000000000002E-3</c:v>
                </c:pt>
                <c:pt idx="226">
                  <c:v>5.842E-3</c:v>
                </c:pt>
                <c:pt idx="227">
                  <c:v>5.8150000000000007E-3</c:v>
                </c:pt>
                <c:pt idx="228">
                  <c:v>5.7880000000000006E-3</c:v>
                </c:pt>
                <c:pt idx="229">
                  <c:v>5.7610000000000005E-3</c:v>
                </c:pt>
                <c:pt idx="230">
                  <c:v>5.7340000000000004E-3</c:v>
                </c:pt>
                <c:pt idx="231">
                  <c:v>5.7080000000000004E-3</c:v>
                </c:pt>
                <c:pt idx="232">
                  <c:v>5.6820000000000004E-3</c:v>
                </c:pt>
                <c:pt idx="233">
                  <c:v>5.6559999999999996E-3</c:v>
                </c:pt>
                <c:pt idx="234">
                  <c:v>5.6299999999999996E-3</c:v>
                </c:pt>
                <c:pt idx="235">
                  <c:v>5.6050000000000006E-3</c:v>
                </c:pt>
                <c:pt idx="236">
                  <c:v>5.5789999999999998E-3</c:v>
                </c:pt>
                <c:pt idx="237">
                  <c:v>5.5539999999999999E-3</c:v>
                </c:pt>
                <c:pt idx="238">
                  <c:v>5.5290000000000001E-3</c:v>
                </c:pt>
                <c:pt idx="239">
                  <c:v>5.5049999999999995E-3</c:v>
                </c:pt>
                <c:pt idx="240">
                  <c:v>5.4809999999999998E-3</c:v>
                </c:pt>
                <c:pt idx="241">
                  <c:v>5.4560000000000008E-3</c:v>
                </c:pt>
                <c:pt idx="242">
                  <c:v>5.4320000000000002E-3</c:v>
                </c:pt>
                <c:pt idx="243">
                  <c:v>5.4089999999999997E-3</c:v>
                </c:pt>
                <c:pt idx="244">
                  <c:v>5.385E-3</c:v>
                </c:pt>
                <c:pt idx="245">
                  <c:v>5.3620000000000004E-3</c:v>
                </c:pt>
                <c:pt idx="246">
                  <c:v>5.339E-3</c:v>
                </c:pt>
                <c:pt idx="247">
                  <c:v>5.3159999999999995E-3</c:v>
                </c:pt>
                <c:pt idx="248">
                  <c:v>5.293E-3</c:v>
                </c:pt>
                <c:pt idx="249">
                  <c:v>5.2709999999999996E-3</c:v>
                </c:pt>
                <c:pt idx="250">
                  <c:v>5.2480000000000001E-3</c:v>
                </c:pt>
                <c:pt idx="251">
                  <c:v>5.2259999999999997E-3</c:v>
                </c:pt>
                <c:pt idx="252">
                  <c:v>5.2039999999999994E-3</c:v>
                </c:pt>
                <c:pt idx="253">
                  <c:v>5.182E-3</c:v>
                </c:pt>
                <c:pt idx="254">
                  <c:v>5.1609999999999998E-3</c:v>
                </c:pt>
                <c:pt idx="255">
                  <c:v>5.1390000000000003E-3</c:v>
                </c:pt>
                <c:pt idx="256">
                  <c:v>5.1180000000000002E-3</c:v>
                </c:pt>
                <c:pt idx="257">
                  <c:v>5.0970000000000008E-3</c:v>
                </c:pt>
                <c:pt idx="258">
                  <c:v>5.0759999999999998E-3</c:v>
                </c:pt>
                <c:pt idx="259">
                  <c:v>5.0549999999999996E-3</c:v>
                </c:pt>
                <c:pt idx="260">
                  <c:v>5.0350000000000004E-3</c:v>
                </c:pt>
                <c:pt idx="261">
                  <c:v>5.0140000000000002E-3</c:v>
                </c:pt>
                <c:pt idx="262">
                  <c:v>4.9940000000000002E-3</c:v>
                </c:pt>
                <c:pt idx="263">
                  <c:v>0</c:v>
                </c:pt>
                <c:pt idx="264">
                  <c:v>0</c:v>
                </c:pt>
                <c:pt idx="265">
                  <c:v>0</c:v>
                </c:pt>
                <c:pt idx="266">
                  <c:v>0</c:v>
                </c:pt>
                <c:pt idx="267">
                  <c:v>0</c:v>
                </c:pt>
                <c:pt idx="268">
                  <c:v>0</c:v>
                </c:pt>
                <c:pt idx="269">
                  <c:v>0</c:v>
                </c:pt>
                <c:pt idx="270">
                  <c:v>0</c:v>
                </c:pt>
                <c:pt idx="271">
                  <c:v>0</c:v>
                </c:pt>
                <c:pt idx="272">
                  <c:v>0</c:v>
                </c:pt>
                <c:pt idx="273">
                  <c:v>0</c:v>
                </c:pt>
                <c:pt idx="274">
                  <c:v>0</c:v>
                </c:pt>
                <c:pt idx="275">
                  <c:v>0</c:v>
                </c:pt>
                <c:pt idx="276">
                  <c:v>0</c:v>
                </c:pt>
                <c:pt idx="277">
                  <c:v>0</c:v>
                </c:pt>
                <c:pt idx="278">
                  <c:v>0</c:v>
                </c:pt>
                <c:pt idx="279">
                  <c:v>0</c:v>
                </c:pt>
                <c:pt idx="280">
                  <c:v>0</c:v>
                </c:pt>
                <c:pt idx="281">
                  <c:v>0</c:v>
                </c:pt>
                <c:pt idx="282">
                  <c:v>0</c:v>
                </c:pt>
                <c:pt idx="283">
                  <c:v>0</c:v>
                </c:pt>
                <c:pt idx="284">
                  <c:v>0</c:v>
                </c:pt>
                <c:pt idx="285">
                  <c:v>0</c:v>
                </c:pt>
                <c:pt idx="286">
                  <c:v>0</c:v>
                </c:pt>
                <c:pt idx="287">
                  <c:v>0</c:v>
                </c:pt>
                <c:pt idx="288">
                  <c:v>0</c:v>
                </c:pt>
                <c:pt idx="289">
                  <c:v>0</c:v>
                </c:pt>
                <c:pt idx="290">
                  <c:v>0</c:v>
                </c:pt>
                <c:pt idx="291">
                  <c:v>0</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0</c:v>
                </c:pt>
                <c:pt idx="308">
                  <c:v>0</c:v>
                </c:pt>
                <c:pt idx="309">
                  <c:v>0</c:v>
                </c:pt>
                <c:pt idx="310">
                  <c:v>0</c:v>
                </c:pt>
                <c:pt idx="311">
                  <c:v>0</c:v>
                </c:pt>
              </c:numCache>
            </c:numRef>
          </c:yVal>
          <c:smooth val="1"/>
          <c:extLst xmlns:c16r2="http://schemas.microsoft.com/office/drawing/2015/06/chart">
            <c:ext xmlns:c16="http://schemas.microsoft.com/office/drawing/2014/chart" uri="{C3380CC4-5D6E-409C-BE32-E72D297353CC}">
              <c16:uniqueId val="{00000001-D89C-47EB-AAB1-8979873A1D7C}"/>
            </c:ext>
          </c:extLst>
        </c:ser>
        <c:dLbls>
          <c:showLegendKey val="0"/>
          <c:showVal val="0"/>
          <c:showCatName val="0"/>
          <c:showSerName val="0"/>
          <c:showPercent val="0"/>
          <c:showBubbleSize val="0"/>
        </c:dLbls>
        <c:axId val="328409600"/>
        <c:axId val="289939920"/>
      </c:scatterChart>
      <c:valAx>
        <c:axId val="328409600"/>
        <c:scaling>
          <c:logBase val="10"/>
          <c:orientation val="minMax"/>
          <c:max val="100"/>
          <c:min val="0.1"/>
        </c:scaling>
        <c:delete val="0"/>
        <c:axPos val="b"/>
        <c:majorGridlines/>
        <c:title>
          <c:tx>
            <c:rich>
              <a:bodyPr/>
              <a:lstStyle/>
              <a:p>
                <a:pPr>
                  <a:defRPr/>
                </a:pPr>
                <a:r>
                  <a:rPr lang="en-IN" dirty="0"/>
                  <a:t>Distance</a:t>
                </a:r>
                <a:r>
                  <a:rPr lang="en-IN" baseline="0" dirty="0"/>
                  <a:t> [m]</a:t>
                </a:r>
                <a:endParaRPr lang="en-IN" dirty="0"/>
              </a:p>
            </c:rich>
          </c:tx>
          <c:layout/>
          <c:overlay val="0"/>
        </c:title>
        <c:numFmt formatCode="General" sourceLinked="1"/>
        <c:majorTickMark val="none"/>
        <c:minorTickMark val="none"/>
        <c:tickLblPos val="nextTo"/>
        <c:crossAx val="289939920"/>
        <c:crossesAt val="0.1"/>
        <c:crossBetween val="midCat"/>
      </c:valAx>
      <c:valAx>
        <c:axId val="289939920"/>
        <c:scaling>
          <c:logBase val="10"/>
          <c:orientation val="minMax"/>
          <c:min val="0.1"/>
        </c:scaling>
        <c:delete val="0"/>
        <c:axPos val="l"/>
        <c:majorGridlines/>
        <c:title>
          <c:tx>
            <c:rich>
              <a:bodyPr/>
              <a:lstStyle/>
              <a:p>
                <a:pPr>
                  <a:defRPr/>
                </a:pPr>
                <a:r>
                  <a:rPr lang="en-IN" dirty="0"/>
                  <a:t>Overpressure</a:t>
                </a:r>
                <a:r>
                  <a:rPr lang="en-IN" baseline="0" dirty="0"/>
                  <a:t> [bar]</a:t>
                </a:r>
                <a:endParaRPr lang="en-IN" dirty="0"/>
              </a:p>
            </c:rich>
          </c:tx>
          <c:layout/>
          <c:overlay val="0"/>
        </c:title>
        <c:numFmt formatCode="General" sourceLinked="1"/>
        <c:majorTickMark val="none"/>
        <c:minorTickMark val="none"/>
        <c:tickLblPos val="nextTo"/>
        <c:crossAx val="328409600"/>
        <c:crossesAt val="0.1"/>
        <c:crossBetween val="midCat"/>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1"/>
          <c:order val="1"/>
          <c:tx>
            <c:v>FRED</c:v>
          </c:tx>
          <c:spPr>
            <a:ln>
              <a:solidFill>
                <a:schemeClr val="tx1"/>
              </a:solidFill>
            </a:ln>
          </c:spPr>
          <c:marker>
            <c:symbol val="none"/>
          </c:marker>
          <c:xVal>
            <c:numRef>
              <c:f>[VesselBurstValidation.xlsx]Sheet1!$X$202:$X$209</c:f>
              <c:numCache>
                <c:formatCode>General</c:formatCode>
                <c:ptCount val="8"/>
                <c:pt idx="0">
                  <c:v>1.5</c:v>
                </c:pt>
                <c:pt idx="1">
                  <c:v>2</c:v>
                </c:pt>
                <c:pt idx="2">
                  <c:v>2.5</c:v>
                </c:pt>
                <c:pt idx="3">
                  <c:v>3</c:v>
                </c:pt>
                <c:pt idx="4">
                  <c:v>3.5</c:v>
                </c:pt>
              </c:numCache>
            </c:numRef>
          </c:xVal>
          <c:yVal>
            <c:numRef>
              <c:f>[VesselBurstValidation.xlsx]Sheet1!$Z$202:$Z$209</c:f>
              <c:numCache>
                <c:formatCode>General</c:formatCode>
                <c:ptCount val="8"/>
                <c:pt idx="0">
                  <c:v>2.6309999999999998</c:v>
                </c:pt>
                <c:pt idx="1">
                  <c:v>1.9730000000000001</c:v>
                </c:pt>
                <c:pt idx="2">
                  <c:v>1.579</c:v>
                </c:pt>
                <c:pt idx="3">
                  <c:v>1.3160000000000001</c:v>
                </c:pt>
                <c:pt idx="4">
                  <c:v>1.1279999999999999</c:v>
                </c:pt>
              </c:numCache>
            </c:numRef>
          </c:yVal>
          <c:smooth val="1"/>
          <c:extLst xmlns:c16r2="http://schemas.microsoft.com/office/drawing/2015/06/chart">
            <c:ext xmlns:c16="http://schemas.microsoft.com/office/drawing/2014/chart" uri="{C3380CC4-5D6E-409C-BE32-E72D297353CC}">
              <c16:uniqueId val="{00000000-E28E-4DAD-B7CF-ED41A5A1B242}"/>
            </c:ext>
          </c:extLst>
        </c:ser>
        <c:ser>
          <c:idx val="0"/>
          <c:order val="0"/>
          <c:tx>
            <c:v>EXP</c:v>
          </c:tx>
          <c:spPr>
            <a:ln>
              <a:noFill/>
            </a:ln>
          </c:spPr>
          <c:marker>
            <c:spPr>
              <a:solidFill>
                <a:schemeClr val="tx1"/>
              </a:solidFill>
            </c:spPr>
          </c:marker>
          <c:xVal>
            <c:numRef>
              <c:f>[VesselBurstValidation.xlsx]Sheet1!$A$184:$A$186</c:f>
              <c:numCache>
                <c:formatCode>General</c:formatCode>
                <c:ptCount val="3"/>
                <c:pt idx="0">
                  <c:v>1.87576986209121</c:v>
                </c:pt>
                <c:pt idx="1">
                  <c:v>4.2384292708932501</c:v>
                </c:pt>
                <c:pt idx="2">
                  <c:v>6.5100520489905804</c:v>
                </c:pt>
              </c:numCache>
            </c:numRef>
          </c:xVal>
          <c:yVal>
            <c:numRef>
              <c:f>[VesselBurstValidation.xlsx]Sheet1!$C$184:$C$186</c:f>
              <c:numCache>
                <c:formatCode>General</c:formatCode>
                <c:ptCount val="3"/>
                <c:pt idx="0">
                  <c:v>1.2718612775151099</c:v>
                </c:pt>
                <c:pt idx="1">
                  <c:v>0.33577912148038003</c:v>
                </c:pt>
                <c:pt idx="2">
                  <c:v>0.19394211478836598</c:v>
                </c:pt>
              </c:numCache>
            </c:numRef>
          </c:yVal>
          <c:smooth val="1"/>
          <c:extLst xmlns:c16r2="http://schemas.microsoft.com/office/drawing/2015/06/chart">
            <c:ext xmlns:c16="http://schemas.microsoft.com/office/drawing/2014/chart" uri="{C3380CC4-5D6E-409C-BE32-E72D297353CC}">
              <c16:uniqueId val="{00000001-E28E-4DAD-B7CF-ED41A5A1B242}"/>
            </c:ext>
          </c:extLst>
        </c:ser>
        <c:dLbls>
          <c:showLegendKey val="0"/>
          <c:showVal val="0"/>
          <c:showCatName val="0"/>
          <c:showSerName val="0"/>
          <c:showPercent val="0"/>
          <c:showBubbleSize val="0"/>
        </c:dLbls>
        <c:axId val="289941880"/>
        <c:axId val="289939528"/>
      </c:scatterChart>
      <c:valAx>
        <c:axId val="289941880"/>
        <c:scaling>
          <c:logBase val="10"/>
          <c:orientation val="minMax"/>
          <c:min val="0.1"/>
        </c:scaling>
        <c:delete val="0"/>
        <c:axPos val="b"/>
        <c:majorGridlines/>
        <c:title>
          <c:tx>
            <c:rich>
              <a:bodyPr/>
              <a:lstStyle/>
              <a:p>
                <a:pPr>
                  <a:defRPr/>
                </a:pPr>
                <a:r>
                  <a:rPr lang="en-IN" dirty="0"/>
                  <a:t>Distance</a:t>
                </a:r>
                <a:r>
                  <a:rPr lang="en-IN" baseline="0" dirty="0"/>
                  <a:t> [m]</a:t>
                </a:r>
                <a:endParaRPr lang="en-IN" dirty="0"/>
              </a:p>
            </c:rich>
          </c:tx>
          <c:layout/>
          <c:overlay val="0"/>
        </c:title>
        <c:numFmt formatCode="General" sourceLinked="0"/>
        <c:majorTickMark val="none"/>
        <c:minorTickMark val="none"/>
        <c:tickLblPos val="nextTo"/>
        <c:crossAx val="289939528"/>
        <c:crossesAt val="0.1"/>
        <c:crossBetween val="midCat"/>
      </c:valAx>
      <c:valAx>
        <c:axId val="289939528"/>
        <c:scaling>
          <c:logBase val="10"/>
          <c:orientation val="minMax"/>
        </c:scaling>
        <c:delete val="0"/>
        <c:axPos val="l"/>
        <c:majorGridlines/>
        <c:title>
          <c:tx>
            <c:rich>
              <a:bodyPr/>
              <a:lstStyle/>
              <a:p>
                <a:pPr>
                  <a:defRPr/>
                </a:pPr>
                <a:r>
                  <a:rPr lang="en-IN" dirty="0"/>
                  <a:t>Impulse</a:t>
                </a:r>
                <a:r>
                  <a:rPr lang="en-IN" baseline="0" dirty="0"/>
                  <a:t>  mbar.s</a:t>
                </a:r>
                <a:endParaRPr lang="en-IN" dirty="0"/>
              </a:p>
            </c:rich>
          </c:tx>
          <c:layout/>
          <c:overlay val="0"/>
        </c:title>
        <c:numFmt formatCode="General" sourceLinked="0"/>
        <c:majorTickMark val="none"/>
        <c:minorTickMark val="none"/>
        <c:tickLblPos val="nextTo"/>
        <c:crossAx val="289941880"/>
        <c:crossesAt val="0.1"/>
        <c:crossBetween val="midCat"/>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2"/>
          <c:order val="1"/>
          <c:tx>
            <c:v>FRED</c:v>
          </c:tx>
          <c:marker>
            <c:symbol val="none"/>
          </c:marker>
          <c:xVal>
            <c:numRef>
              <c:f>[VesselBurstValidation.xlsx]Sheet1!$AE$201:$AE$526</c:f>
              <c:numCache>
                <c:formatCode>General</c:formatCode>
                <c:ptCount val="326"/>
                <c:pt idx="0">
                  <c:v>1.5</c:v>
                </c:pt>
                <c:pt idx="1">
                  <c:v>2</c:v>
                </c:pt>
                <c:pt idx="2">
                  <c:v>2.5</c:v>
                </c:pt>
                <c:pt idx="3">
                  <c:v>3</c:v>
                </c:pt>
                <c:pt idx="4">
                  <c:v>3.5</c:v>
                </c:pt>
                <c:pt idx="5">
                  <c:v>4</c:v>
                </c:pt>
                <c:pt idx="6">
                  <c:v>4.5</c:v>
                </c:pt>
                <c:pt idx="7">
                  <c:v>5</c:v>
                </c:pt>
                <c:pt idx="8">
                  <c:v>5.5</c:v>
                </c:pt>
                <c:pt idx="9">
                  <c:v>6</c:v>
                </c:pt>
                <c:pt idx="10">
                  <c:v>6.5</c:v>
                </c:pt>
                <c:pt idx="11">
                  <c:v>7</c:v>
                </c:pt>
                <c:pt idx="12">
                  <c:v>7.5</c:v>
                </c:pt>
                <c:pt idx="13">
                  <c:v>8</c:v>
                </c:pt>
                <c:pt idx="14">
                  <c:v>8.5</c:v>
                </c:pt>
                <c:pt idx="15">
                  <c:v>9</c:v>
                </c:pt>
                <c:pt idx="16">
                  <c:v>9.5</c:v>
                </c:pt>
                <c:pt idx="17">
                  <c:v>10</c:v>
                </c:pt>
                <c:pt idx="18">
                  <c:v>10.5</c:v>
                </c:pt>
                <c:pt idx="19">
                  <c:v>11</c:v>
                </c:pt>
                <c:pt idx="20">
                  <c:v>11.5</c:v>
                </c:pt>
                <c:pt idx="21">
                  <c:v>12</c:v>
                </c:pt>
                <c:pt idx="22">
                  <c:v>12.5</c:v>
                </c:pt>
                <c:pt idx="23">
                  <c:v>13</c:v>
                </c:pt>
                <c:pt idx="24">
                  <c:v>13.5</c:v>
                </c:pt>
                <c:pt idx="25">
                  <c:v>14</c:v>
                </c:pt>
                <c:pt idx="26">
                  <c:v>14.5</c:v>
                </c:pt>
                <c:pt idx="27">
                  <c:v>15</c:v>
                </c:pt>
                <c:pt idx="28">
                  <c:v>15.5</c:v>
                </c:pt>
                <c:pt idx="29">
                  <c:v>16</c:v>
                </c:pt>
                <c:pt idx="30">
                  <c:v>16.5</c:v>
                </c:pt>
                <c:pt idx="31">
                  <c:v>17</c:v>
                </c:pt>
                <c:pt idx="32">
                  <c:v>17.5</c:v>
                </c:pt>
                <c:pt idx="33">
                  <c:v>18</c:v>
                </c:pt>
                <c:pt idx="34">
                  <c:v>18.5</c:v>
                </c:pt>
                <c:pt idx="35">
                  <c:v>19</c:v>
                </c:pt>
                <c:pt idx="36">
                  <c:v>19.5</c:v>
                </c:pt>
                <c:pt idx="37">
                  <c:v>20</c:v>
                </c:pt>
                <c:pt idx="38">
                  <c:v>20.5</c:v>
                </c:pt>
                <c:pt idx="39">
                  <c:v>21</c:v>
                </c:pt>
                <c:pt idx="40">
                  <c:v>21.5</c:v>
                </c:pt>
                <c:pt idx="41">
                  <c:v>22</c:v>
                </c:pt>
                <c:pt idx="42">
                  <c:v>22.5</c:v>
                </c:pt>
                <c:pt idx="43">
                  <c:v>23</c:v>
                </c:pt>
                <c:pt idx="44">
                  <c:v>23.5</c:v>
                </c:pt>
                <c:pt idx="45">
                  <c:v>24</c:v>
                </c:pt>
                <c:pt idx="46">
                  <c:v>24.5</c:v>
                </c:pt>
                <c:pt idx="47">
                  <c:v>25</c:v>
                </c:pt>
                <c:pt idx="48">
                  <c:v>25.5</c:v>
                </c:pt>
                <c:pt idx="49">
                  <c:v>26</c:v>
                </c:pt>
                <c:pt idx="50">
                  <c:v>26.5</c:v>
                </c:pt>
                <c:pt idx="51">
                  <c:v>27</c:v>
                </c:pt>
                <c:pt idx="52">
                  <c:v>27.5</c:v>
                </c:pt>
                <c:pt idx="53">
                  <c:v>28</c:v>
                </c:pt>
                <c:pt idx="54">
                  <c:v>28.5</c:v>
                </c:pt>
                <c:pt idx="55">
                  <c:v>29</c:v>
                </c:pt>
                <c:pt idx="56">
                  <c:v>29.5</c:v>
                </c:pt>
                <c:pt idx="57">
                  <c:v>30</c:v>
                </c:pt>
                <c:pt idx="58">
                  <c:v>30.5</c:v>
                </c:pt>
                <c:pt idx="59">
                  <c:v>31</c:v>
                </c:pt>
                <c:pt idx="60">
                  <c:v>31.5</c:v>
                </c:pt>
                <c:pt idx="61">
                  <c:v>32</c:v>
                </c:pt>
                <c:pt idx="62">
                  <c:v>32.5</c:v>
                </c:pt>
                <c:pt idx="63">
                  <c:v>33</c:v>
                </c:pt>
                <c:pt idx="64">
                  <c:v>33.5</c:v>
                </c:pt>
                <c:pt idx="65">
                  <c:v>34</c:v>
                </c:pt>
                <c:pt idx="66">
                  <c:v>34.5</c:v>
                </c:pt>
                <c:pt idx="67">
                  <c:v>35</c:v>
                </c:pt>
                <c:pt idx="68">
                  <c:v>35.5</c:v>
                </c:pt>
                <c:pt idx="69">
                  <c:v>36</c:v>
                </c:pt>
                <c:pt idx="70">
                  <c:v>36.5</c:v>
                </c:pt>
                <c:pt idx="71">
                  <c:v>37</c:v>
                </c:pt>
                <c:pt idx="72">
                  <c:v>37.5</c:v>
                </c:pt>
                <c:pt idx="73">
                  <c:v>38</c:v>
                </c:pt>
                <c:pt idx="74">
                  <c:v>38.5</c:v>
                </c:pt>
                <c:pt idx="75">
                  <c:v>39</c:v>
                </c:pt>
                <c:pt idx="76">
                  <c:v>39.5</c:v>
                </c:pt>
                <c:pt idx="77">
                  <c:v>40</c:v>
                </c:pt>
                <c:pt idx="78">
                  <c:v>40.5</c:v>
                </c:pt>
                <c:pt idx="79">
                  <c:v>41</c:v>
                </c:pt>
                <c:pt idx="80">
                  <c:v>41.5</c:v>
                </c:pt>
                <c:pt idx="81">
                  <c:v>42</c:v>
                </c:pt>
                <c:pt idx="82">
                  <c:v>42.5</c:v>
                </c:pt>
                <c:pt idx="83">
                  <c:v>43</c:v>
                </c:pt>
                <c:pt idx="84">
                  <c:v>43.5</c:v>
                </c:pt>
                <c:pt idx="85">
                  <c:v>44</c:v>
                </c:pt>
                <c:pt idx="86">
                  <c:v>44.5</c:v>
                </c:pt>
                <c:pt idx="87">
                  <c:v>45</c:v>
                </c:pt>
                <c:pt idx="88">
                  <c:v>45.5</c:v>
                </c:pt>
                <c:pt idx="89">
                  <c:v>46</c:v>
                </c:pt>
                <c:pt idx="90">
                  <c:v>46.5</c:v>
                </c:pt>
                <c:pt idx="91">
                  <c:v>47</c:v>
                </c:pt>
                <c:pt idx="92">
                  <c:v>47.5</c:v>
                </c:pt>
                <c:pt idx="93">
                  <c:v>48</c:v>
                </c:pt>
                <c:pt idx="94">
                  <c:v>48.5</c:v>
                </c:pt>
                <c:pt idx="95">
                  <c:v>49</c:v>
                </c:pt>
                <c:pt idx="96">
                  <c:v>49.5</c:v>
                </c:pt>
                <c:pt idx="97">
                  <c:v>50</c:v>
                </c:pt>
                <c:pt idx="98">
                  <c:v>50.5</c:v>
                </c:pt>
                <c:pt idx="99">
                  <c:v>51</c:v>
                </c:pt>
                <c:pt idx="100">
                  <c:v>51.5</c:v>
                </c:pt>
                <c:pt idx="101">
                  <c:v>52</c:v>
                </c:pt>
                <c:pt idx="102">
                  <c:v>52.5</c:v>
                </c:pt>
                <c:pt idx="103">
                  <c:v>53</c:v>
                </c:pt>
                <c:pt idx="104">
                  <c:v>53.5</c:v>
                </c:pt>
                <c:pt idx="105">
                  <c:v>54</c:v>
                </c:pt>
                <c:pt idx="106">
                  <c:v>54.5</c:v>
                </c:pt>
                <c:pt idx="107">
                  <c:v>55</c:v>
                </c:pt>
                <c:pt idx="108">
                  <c:v>55.5</c:v>
                </c:pt>
                <c:pt idx="109">
                  <c:v>56</c:v>
                </c:pt>
                <c:pt idx="110">
                  <c:v>56.5</c:v>
                </c:pt>
                <c:pt idx="111">
                  <c:v>57</c:v>
                </c:pt>
                <c:pt idx="112">
                  <c:v>57.5</c:v>
                </c:pt>
                <c:pt idx="113">
                  <c:v>58</c:v>
                </c:pt>
                <c:pt idx="114">
                  <c:v>58.5</c:v>
                </c:pt>
                <c:pt idx="115">
                  <c:v>59</c:v>
                </c:pt>
                <c:pt idx="116">
                  <c:v>59.5</c:v>
                </c:pt>
                <c:pt idx="117">
                  <c:v>60</c:v>
                </c:pt>
                <c:pt idx="118">
                  <c:v>60.5</c:v>
                </c:pt>
                <c:pt idx="119">
                  <c:v>61</c:v>
                </c:pt>
                <c:pt idx="120">
                  <c:v>61.5</c:v>
                </c:pt>
                <c:pt idx="121">
                  <c:v>62</c:v>
                </c:pt>
                <c:pt idx="122">
                  <c:v>62.5</c:v>
                </c:pt>
                <c:pt idx="123">
                  <c:v>63</c:v>
                </c:pt>
                <c:pt idx="124">
                  <c:v>63.5</c:v>
                </c:pt>
                <c:pt idx="125">
                  <c:v>64</c:v>
                </c:pt>
                <c:pt idx="126">
                  <c:v>64.5</c:v>
                </c:pt>
                <c:pt idx="127">
                  <c:v>65</c:v>
                </c:pt>
                <c:pt idx="128">
                  <c:v>65.5</c:v>
                </c:pt>
                <c:pt idx="129">
                  <c:v>66</c:v>
                </c:pt>
                <c:pt idx="130">
                  <c:v>66.5</c:v>
                </c:pt>
                <c:pt idx="131">
                  <c:v>67</c:v>
                </c:pt>
                <c:pt idx="132">
                  <c:v>67.5</c:v>
                </c:pt>
                <c:pt idx="133">
                  <c:v>68</c:v>
                </c:pt>
                <c:pt idx="134">
                  <c:v>68.5</c:v>
                </c:pt>
                <c:pt idx="135">
                  <c:v>69</c:v>
                </c:pt>
                <c:pt idx="136">
                  <c:v>69.5</c:v>
                </c:pt>
                <c:pt idx="137">
                  <c:v>70</c:v>
                </c:pt>
                <c:pt idx="138">
                  <c:v>70.5</c:v>
                </c:pt>
                <c:pt idx="139">
                  <c:v>71</c:v>
                </c:pt>
                <c:pt idx="140">
                  <c:v>71.5</c:v>
                </c:pt>
                <c:pt idx="141">
                  <c:v>72</c:v>
                </c:pt>
                <c:pt idx="142">
                  <c:v>72.5</c:v>
                </c:pt>
                <c:pt idx="143">
                  <c:v>73</c:v>
                </c:pt>
                <c:pt idx="144">
                  <c:v>73.5</c:v>
                </c:pt>
                <c:pt idx="145">
                  <c:v>74</c:v>
                </c:pt>
                <c:pt idx="146">
                  <c:v>74.5</c:v>
                </c:pt>
                <c:pt idx="147">
                  <c:v>75</c:v>
                </c:pt>
                <c:pt idx="148">
                  <c:v>75.5</c:v>
                </c:pt>
                <c:pt idx="149">
                  <c:v>76</c:v>
                </c:pt>
                <c:pt idx="150">
                  <c:v>76.5</c:v>
                </c:pt>
                <c:pt idx="151">
                  <c:v>77</c:v>
                </c:pt>
                <c:pt idx="152">
                  <c:v>77.5</c:v>
                </c:pt>
                <c:pt idx="153">
                  <c:v>78</c:v>
                </c:pt>
                <c:pt idx="154">
                  <c:v>78.5</c:v>
                </c:pt>
                <c:pt idx="155">
                  <c:v>79</c:v>
                </c:pt>
                <c:pt idx="156">
                  <c:v>79.5</c:v>
                </c:pt>
                <c:pt idx="157">
                  <c:v>80</c:v>
                </c:pt>
                <c:pt idx="158">
                  <c:v>80.5</c:v>
                </c:pt>
                <c:pt idx="159">
                  <c:v>81</c:v>
                </c:pt>
                <c:pt idx="160">
                  <c:v>81.5</c:v>
                </c:pt>
                <c:pt idx="161">
                  <c:v>82</c:v>
                </c:pt>
                <c:pt idx="162">
                  <c:v>82.5</c:v>
                </c:pt>
                <c:pt idx="163">
                  <c:v>83</c:v>
                </c:pt>
                <c:pt idx="164">
                  <c:v>83.5</c:v>
                </c:pt>
                <c:pt idx="165">
                  <c:v>84</c:v>
                </c:pt>
                <c:pt idx="166">
                  <c:v>84.5</c:v>
                </c:pt>
                <c:pt idx="167">
                  <c:v>85</c:v>
                </c:pt>
                <c:pt idx="168">
                  <c:v>85.5</c:v>
                </c:pt>
                <c:pt idx="169">
                  <c:v>86</c:v>
                </c:pt>
                <c:pt idx="170">
                  <c:v>86.5</c:v>
                </c:pt>
                <c:pt idx="171">
                  <c:v>87</c:v>
                </c:pt>
                <c:pt idx="172">
                  <c:v>87.5</c:v>
                </c:pt>
                <c:pt idx="173">
                  <c:v>88</c:v>
                </c:pt>
                <c:pt idx="174">
                  <c:v>88.5</c:v>
                </c:pt>
                <c:pt idx="175">
                  <c:v>89</c:v>
                </c:pt>
                <c:pt idx="176">
                  <c:v>89.5</c:v>
                </c:pt>
                <c:pt idx="177">
                  <c:v>90</c:v>
                </c:pt>
                <c:pt idx="178">
                  <c:v>90.5</c:v>
                </c:pt>
                <c:pt idx="179">
                  <c:v>91</c:v>
                </c:pt>
                <c:pt idx="180">
                  <c:v>91.5</c:v>
                </c:pt>
                <c:pt idx="181">
                  <c:v>92</c:v>
                </c:pt>
                <c:pt idx="182">
                  <c:v>92.5</c:v>
                </c:pt>
                <c:pt idx="183">
                  <c:v>93</c:v>
                </c:pt>
                <c:pt idx="184">
                  <c:v>93.5</c:v>
                </c:pt>
                <c:pt idx="185">
                  <c:v>94</c:v>
                </c:pt>
                <c:pt idx="186">
                  <c:v>94.5</c:v>
                </c:pt>
                <c:pt idx="187">
                  <c:v>95</c:v>
                </c:pt>
                <c:pt idx="188">
                  <c:v>95.5</c:v>
                </c:pt>
                <c:pt idx="189">
                  <c:v>96</c:v>
                </c:pt>
                <c:pt idx="190">
                  <c:v>96.5</c:v>
                </c:pt>
                <c:pt idx="191">
                  <c:v>97</c:v>
                </c:pt>
                <c:pt idx="192">
                  <c:v>97.5</c:v>
                </c:pt>
                <c:pt idx="193">
                  <c:v>98</c:v>
                </c:pt>
                <c:pt idx="194">
                  <c:v>98.5</c:v>
                </c:pt>
                <c:pt idx="195">
                  <c:v>99</c:v>
                </c:pt>
                <c:pt idx="196">
                  <c:v>99.5</c:v>
                </c:pt>
                <c:pt idx="197">
                  <c:v>100</c:v>
                </c:pt>
                <c:pt idx="198">
                  <c:v>100.5</c:v>
                </c:pt>
                <c:pt idx="199">
                  <c:v>101</c:v>
                </c:pt>
                <c:pt idx="200">
                  <c:v>101.5</c:v>
                </c:pt>
                <c:pt idx="201">
                  <c:v>102</c:v>
                </c:pt>
                <c:pt idx="202">
                  <c:v>102.5</c:v>
                </c:pt>
                <c:pt idx="203">
                  <c:v>103</c:v>
                </c:pt>
                <c:pt idx="204">
                  <c:v>103.5</c:v>
                </c:pt>
                <c:pt idx="205">
                  <c:v>104</c:v>
                </c:pt>
                <c:pt idx="206">
                  <c:v>104.5</c:v>
                </c:pt>
                <c:pt idx="207">
                  <c:v>105</c:v>
                </c:pt>
                <c:pt idx="208">
                  <c:v>105.5</c:v>
                </c:pt>
                <c:pt idx="209">
                  <c:v>106</c:v>
                </c:pt>
                <c:pt idx="210">
                  <c:v>106.5</c:v>
                </c:pt>
                <c:pt idx="211">
                  <c:v>107</c:v>
                </c:pt>
                <c:pt idx="212">
                  <c:v>107.5</c:v>
                </c:pt>
                <c:pt idx="213">
                  <c:v>108</c:v>
                </c:pt>
                <c:pt idx="214">
                  <c:v>108.5</c:v>
                </c:pt>
                <c:pt idx="215">
                  <c:v>109</c:v>
                </c:pt>
                <c:pt idx="216">
                  <c:v>109.5</c:v>
                </c:pt>
                <c:pt idx="217">
                  <c:v>110</c:v>
                </c:pt>
                <c:pt idx="218">
                  <c:v>110.5</c:v>
                </c:pt>
                <c:pt idx="219">
                  <c:v>111</c:v>
                </c:pt>
                <c:pt idx="220">
                  <c:v>111.5</c:v>
                </c:pt>
                <c:pt idx="221">
                  <c:v>112</c:v>
                </c:pt>
                <c:pt idx="222">
                  <c:v>112.5</c:v>
                </c:pt>
                <c:pt idx="223">
                  <c:v>113</c:v>
                </c:pt>
                <c:pt idx="224">
                  <c:v>113.5</c:v>
                </c:pt>
                <c:pt idx="225">
                  <c:v>114</c:v>
                </c:pt>
                <c:pt idx="226">
                  <c:v>114.5</c:v>
                </c:pt>
                <c:pt idx="227">
                  <c:v>115</c:v>
                </c:pt>
                <c:pt idx="228">
                  <c:v>115.5</c:v>
                </c:pt>
                <c:pt idx="229">
                  <c:v>116</c:v>
                </c:pt>
                <c:pt idx="230">
                  <c:v>116.5</c:v>
                </c:pt>
                <c:pt idx="231">
                  <c:v>117</c:v>
                </c:pt>
                <c:pt idx="232">
                  <c:v>117.5</c:v>
                </c:pt>
                <c:pt idx="233">
                  <c:v>118</c:v>
                </c:pt>
                <c:pt idx="234">
                  <c:v>118.5</c:v>
                </c:pt>
                <c:pt idx="235">
                  <c:v>119</c:v>
                </c:pt>
                <c:pt idx="236">
                  <c:v>119.5</c:v>
                </c:pt>
                <c:pt idx="237">
                  <c:v>120</c:v>
                </c:pt>
                <c:pt idx="238">
                  <c:v>120.5</c:v>
                </c:pt>
                <c:pt idx="239">
                  <c:v>121</c:v>
                </c:pt>
                <c:pt idx="240">
                  <c:v>121.5</c:v>
                </c:pt>
                <c:pt idx="241">
                  <c:v>122</c:v>
                </c:pt>
                <c:pt idx="242">
                  <c:v>122.5</c:v>
                </c:pt>
                <c:pt idx="243">
                  <c:v>123</c:v>
                </c:pt>
                <c:pt idx="244">
                  <c:v>123.5</c:v>
                </c:pt>
                <c:pt idx="245">
                  <c:v>124</c:v>
                </c:pt>
                <c:pt idx="246">
                  <c:v>124.5</c:v>
                </c:pt>
                <c:pt idx="247">
                  <c:v>125</c:v>
                </c:pt>
                <c:pt idx="248">
                  <c:v>125.5</c:v>
                </c:pt>
                <c:pt idx="249">
                  <c:v>126</c:v>
                </c:pt>
                <c:pt idx="250">
                  <c:v>126.5</c:v>
                </c:pt>
                <c:pt idx="251">
                  <c:v>127</c:v>
                </c:pt>
                <c:pt idx="252">
                  <c:v>127.5</c:v>
                </c:pt>
                <c:pt idx="253">
                  <c:v>128</c:v>
                </c:pt>
                <c:pt idx="254">
                  <c:v>128.5</c:v>
                </c:pt>
                <c:pt idx="255">
                  <c:v>129</c:v>
                </c:pt>
                <c:pt idx="256">
                  <c:v>129.5</c:v>
                </c:pt>
                <c:pt idx="257">
                  <c:v>130</c:v>
                </c:pt>
                <c:pt idx="258">
                  <c:v>130.5</c:v>
                </c:pt>
                <c:pt idx="259">
                  <c:v>131</c:v>
                </c:pt>
                <c:pt idx="260">
                  <c:v>131.5</c:v>
                </c:pt>
                <c:pt idx="261">
                  <c:v>132</c:v>
                </c:pt>
                <c:pt idx="262">
                  <c:v>132.5</c:v>
                </c:pt>
                <c:pt idx="263">
                  <c:v>133</c:v>
                </c:pt>
                <c:pt idx="264">
                  <c:v>133.5</c:v>
                </c:pt>
                <c:pt idx="265">
                  <c:v>134</c:v>
                </c:pt>
                <c:pt idx="266">
                  <c:v>134.5</c:v>
                </c:pt>
                <c:pt idx="267">
                  <c:v>135</c:v>
                </c:pt>
                <c:pt idx="268">
                  <c:v>135.5</c:v>
                </c:pt>
                <c:pt idx="269">
                  <c:v>136</c:v>
                </c:pt>
                <c:pt idx="270">
                  <c:v>136.5</c:v>
                </c:pt>
                <c:pt idx="271">
                  <c:v>137</c:v>
                </c:pt>
                <c:pt idx="272">
                  <c:v>137.5</c:v>
                </c:pt>
                <c:pt idx="273">
                  <c:v>138</c:v>
                </c:pt>
                <c:pt idx="274">
                  <c:v>138.5</c:v>
                </c:pt>
                <c:pt idx="275">
                  <c:v>139</c:v>
                </c:pt>
                <c:pt idx="276">
                  <c:v>139.5</c:v>
                </c:pt>
                <c:pt idx="277">
                  <c:v>140</c:v>
                </c:pt>
                <c:pt idx="278">
                  <c:v>140.5</c:v>
                </c:pt>
                <c:pt idx="279">
                  <c:v>141</c:v>
                </c:pt>
                <c:pt idx="280">
                  <c:v>141.5</c:v>
                </c:pt>
                <c:pt idx="281">
                  <c:v>142</c:v>
                </c:pt>
                <c:pt idx="282">
                  <c:v>142.5</c:v>
                </c:pt>
                <c:pt idx="283">
                  <c:v>143</c:v>
                </c:pt>
                <c:pt idx="284">
                  <c:v>143.5</c:v>
                </c:pt>
                <c:pt idx="285">
                  <c:v>144</c:v>
                </c:pt>
                <c:pt idx="286">
                  <c:v>144.5</c:v>
                </c:pt>
                <c:pt idx="287">
                  <c:v>145</c:v>
                </c:pt>
                <c:pt idx="288">
                  <c:v>145.5</c:v>
                </c:pt>
                <c:pt idx="289">
                  <c:v>146</c:v>
                </c:pt>
                <c:pt idx="290">
                  <c:v>146.5</c:v>
                </c:pt>
                <c:pt idx="291">
                  <c:v>147</c:v>
                </c:pt>
                <c:pt idx="292">
                  <c:v>147.5</c:v>
                </c:pt>
                <c:pt idx="293">
                  <c:v>148</c:v>
                </c:pt>
                <c:pt idx="294">
                  <c:v>148.5</c:v>
                </c:pt>
                <c:pt idx="295">
                  <c:v>149</c:v>
                </c:pt>
                <c:pt idx="296">
                  <c:v>149.5</c:v>
                </c:pt>
                <c:pt idx="297">
                  <c:v>150</c:v>
                </c:pt>
                <c:pt idx="298">
                  <c:v>150.5</c:v>
                </c:pt>
                <c:pt idx="299">
                  <c:v>151</c:v>
                </c:pt>
                <c:pt idx="300">
                  <c:v>151.5</c:v>
                </c:pt>
                <c:pt idx="301">
                  <c:v>152</c:v>
                </c:pt>
                <c:pt idx="302">
                  <c:v>152.5</c:v>
                </c:pt>
                <c:pt idx="303">
                  <c:v>153</c:v>
                </c:pt>
                <c:pt idx="304">
                  <c:v>153.5</c:v>
                </c:pt>
                <c:pt idx="305">
                  <c:v>154</c:v>
                </c:pt>
                <c:pt idx="306">
                  <c:v>154.5</c:v>
                </c:pt>
                <c:pt idx="307">
                  <c:v>155</c:v>
                </c:pt>
                <c:pt idx="308">
                  <c:v>155.5</c:v>
                </c:pt>
                <c:pt idx="309">
                  <c:v>156</c:v>
                </c:pt>
                <c:pt idx="310">
                  <c:v>156.5</c:v>
                </c:pt>
                <c:pt idx="311">
                  <c:v>157</c:v>
                </c:pt>
                <c:pt idx="312">
                  <c:v>157.5</c:v>
                </c:pt>
                <c:pt idx="313">
                  <c:v>158</c:v>
                </c:pt>
                <c:pt idx="314">
                  <c:v>158.5</c:v>
                </c:pt>
                <c:pt idx="315">
                  <c:v>159</c:v>
                </c:pt>
                <c:pt idx="316">
                  <c:v>159.5</c:v>
                </c:pt>
                <c:pt idx="317">
                  <c:v>160</c:v>
                </c:pt>
                <c:pt idx="318">
                  <c:v>160.5</c:v>
                </c:pt>
                <c:pt idx="319">
                  <c:v>161</c:v>
                </c:pt>
                <c:pt idx="320">
                  <c:v>161.5</c:v>
                </c:pt>
                <c:pt idx="321">
                  <c:v>162</c:v>
                </c:pt>
                <c:pt idx="322">
                  <c:v>162.5</c:v>
                </c:pt>
                <c:pt idx="323">
                  <c:v>163</c:v>
                </c:pt>
                <c:pt idx="324">
                  <c:v>163.5</c:v>
                </c:pt>
                <c:pt idx="325">
                  <c:v>164</c:v>
                </c:pt>
              </c:numCache>
            </c:numRef>
          </c:xVal>
          <c:yVal>
            <c:numRef>
              <c:f>[VesselBurstValidation.xlsx]Sheet1!$AG$201:$AG$527</c:f>
              <c:numCache>
                <c:formatCode>0.00E+00</c:formatCode>
                <c:ptCount val="327"/>
                <c:pt idx="0">
                  <c:v>11.86</c:v>
                </c:pt>
                <c:pt idx="1">
                  <c:v>6.5919999999999996</c:v>
                </c:pt>
                <c:pt idx="2">
                  <c:v>4.1710000000000003</c:v>
                </c:pt>
                <c:pt idx="3">
                  <c:v>2.8849999999999998</c:v>
                </c:pt>
                <c:pt idx="4">
                  <c:v>2.125</c:v>
                </c:pt>
                <c:pt idx="5">
                  <c:v>1.639</c:v>
                </c:pt>
                <c:pt idx="6">
                  <c:v>1.3089999999999999</c:v>
                </c:pt>
                <c:pt idx="7">
                  <c:v>0.59120000000000006</c:v>
                </c:pt>
                <c:pt idx="8">
                  <c:v>0.49619999999999997</c:v>
                </c:pt>
                <c:pt idx="9">
                  <c:v>0.42399999999999999</c:v>
                </c:pt>
                <c:pt idx="10">
                  <c:v>0.36769999999999997</c:v>
                </c:pt>
                <c:pt idx="11">
                  <c:v>0.32289999999999996</c:v>
                </c:pt>
                <c:pt idx="12">
                  <c:v>0.28660000000000002</c:v>
                </c:pt>
                <c:pt idx="13">
                  <c:v>0.25669999999999998</c:v>
                </c:pt>
                <c:pt idx="14">
                  <c:v>0.23169999999999999</c:v>
                </c:pt>
                <c:pt idx="15">
                  <c:v>0.2107</c:v>
                </c:pt>
                <c:pt idx="16">
                  <c:v>0.19269999999999998</c:v>
                </c:pt>
                <c:pt idx="17">
                  <c:v>0.17730000000000001</c:v>
                </c:pt>
                <c:pt idx="18">
                  <c:v>0.16390000000000002</c:v>
                </c:pt>
                <c:pt idx="19">
                  <c:v>0.15209999999999999</c:v>
                </c:pt>
                <c:pt idx="20">
                  <c:v>0.14180000000000001</c:v>
                </c:pt>
                <c:pt idx="21">
                  <c:v>0.13269999999999998</c:v>
                </c:pt>
                <c:pt idx="22">
                  <c:v>0.1245</c:v>
                </c:pt>
                <c:pt idx="23">
                  <c:v>0.1172</c:v>
                </c:pt>
                <c:pt idx="24">
                  <c:v>0.11059999999999999</c:v>
                </c:pt>
                <c:pt idx="25">
                  <c:v>0.1047</c:v>
                </c:pt>
                <c:pt idx="26">
                  <c:v>9.9299999999999999E-2</c:v>
                </c:pt>
                <c:pt idx="27">
                  <c:v>9.4390000000000002E-2</c:v>
                </c:pt>
                <c:pt idx="28">
                  <c:v>8.9900000000000008E-2</c:v>
                </c:pt>
                <c:pt idx="29">
                  <c:v>8.5790000000000005E-2</c:v>
                </c:pt>
                <c:pt idx="30">
                  <c:v>8.2000000000000003E-2</c:v>
                </c:pt>
                <c:pt idx="31">
                  <c:v>7.851000000000001E-2</c:v>
                </c:pt>
                <c:pt idx="32">
                  <c:v>7.528E-2</c:v>
                </c:pt>
                <c:pt idx="33">
                  <c:v>7.2290000000000007E-2</c:v>
                </c:pt>
                <c:pt idx="34">
                  <c:v>6.9500000000000006E-2</c:v>
                </c:pt>
                <c:pt idx="35">
                  <c:v>6.6909999999999997E-2</c:v>
                </c:pt>
                <c:pt idx="36">
                  <c:v>6.4489999999999992E-2</c:v>
                </c:pt>
                <c:pt idx="37">
                  <c:v>6.2229999999999994E-2</c:v>
                </c:pt>
                <c:pt idx="38">
                  <c:v>6.0109999999999997E-2</c:v>
                </c:pt>
                <c:pt idx="39">
                  <c:v>5.8119999999999998E-2</c:v>
                </c:pt>
                <c:pt idx="40">
                  <c:v>5.6250000000000001E-2</c:v>
                </c:pt>
                <c:pt idx="41">
                  <c:v>5.4490000000000004E-2</c:v>
                </c:pt>
                <c:pt idx="42">
                  <c:v>5.2829999999999995E-2</c:v>
                </c:pt>
                <c:pt idx="43">
                  <c:v>5.126E-2</c:v>
                </c:pt>
                <c:pt idx="44">
                  <c:v>4.9779999999999998E-2</c:v>
                </c:pt>
                <c:pt idx="45">
                  <c:v>4.8369999999999996E-2</c:v>
                </c:pt>
                <c:pt idx="46">
                  <c:v>4.7039999999999998E-2</c:v>
                </c:pt>
                <c:pt idx="47">
                  <c:v>4.5770000000000005E-2</c:v>
                </c:pt>
                <c:pt idx="48">
                  <c:v>4.4569999999999999E-2</c:v>
                </c:pt>
                <c:pt idx="49">
                  <c:v>4.3429999999999996E-2</c:v>
                </c:pt>
                <c:pt idx="50">
                  <c:v>4.2340000000000003E-2</c:v>
                </c:pt>
                <c:pt idx="51">
                  <c:v>4.1299999999999996E-2</c:v>
                </c:pt>
                <c:pt idx="52">
                  <c:v>4.0299999999999996E-2</c:v>
                </c:pt>
                <c:pt idx="53">
                  <c:v>3.9350000000000003E-2</c:v>
                </c:pt>
                <c:pt idx="54">
                  <c:v>3.8450000000000005E-2</c:v>
                </c:pt>
                <c:pt idx="55">
                  <c:v>3.7579999999999995E-2</c:v>
                </c:pt>
                <c:pt idx="56">
                  <c:v>3.6749999999999998E-2</c:v>
                </c:pt>
                <c:pt idx="57">
                  <c:v>3.5950000000000003E-2</c:v>
                </c:pt>
                <c:pt idx="58">
                  <c:v>3.5180000000000003E-2</c:v>
                </c:pt>
                <c:pt idx="59">
                  <c:v>3.4450000000000001E-2</c:v>
                </c:pt>
                <c:pt idx="60">
                  <c:v>3.3739999999999999E-2</c:v>
                </c:pt>
                <c:pt idx="61">
                  <c:v>3.3059999999999999E-2</c:v>
                </c:pt>
                <c:pt idx="62">
                  <c:v>3.2409999999999994E-2</c:v>
                </c:pt>
                <c:pt idx="63">
                  <c:v>3.1780000000000003E-2</c:v>
                </c:pt>
                <c:pt idx="64">
                  <c:v>3.1179999999999999E-2</c:v>
                </c:pt>
                <c:pt idx="65">
                  <c:v>3.0589999999999999E-2</c:v>
                </c:pt>
                <c:pt idx="66">
                  <c:v>3.0030000000000001E-2</c:v>
                </c:pt>
                <c:pt idx="67">
                  <c:v>2.9479999999999999E-2</c:v>
                </c:pt>
                <c:pt idx="68">
                  <c:v>2.896E-2</c:v>
                </c:pt>
                <c:pt idx="69">
                  <c:v>2.845E-2</c:v>
                </c:pt>
                <c:pt idx="70">
                  <c:v>2.7960000000000002E-2</c:v>
                </c:pt>
                <c:pt idx="71">
                  <c:v>2.7480000000000001E-2</c:v>
                </c:pt>
                <c:pt idx="72">
                  <c:v>2.7019999999999999E-2</c:v>
                </c:pt>
                <c:pt idx="73">
                  <c:v>2.6579999999999999E-2</c:v>
                </c:pt>
                <c:pt idx="74">
                  <c:v>2.615E-2</c:v>
                </c:pt>
                <c:pt idx="75">
                  <c:v>2.5729999999999999E-2</c:v>
                </c:pt>
                <c:pt idx="76">
                  <c:v>2.5329999999999998E-2</c:v>
                </c:pt>
                <c:pt idx="77">
                  <c:v>2.4930000000000001E-2</c:v>
                </c:pt>
                <c:pt idx="78">
                  <c:v>2.4550000000000002E-2</c:v>
                </c:pt>
                <c:pt idx="79">
                  <c:v>2.418E-2</c:v>
                </c:pt>
                <c:pt idx="80">
                  <c:v>2.3820000000000001E-2</c:v>
                </c:pt>
                <c:pt idx="81">
                  <c:v>2.3469999999999998E-2</c:v>
                </c:pt>
                <c:pt idx="82">
                  <c:v>2.3129999999999998E-2</c:v>
                </c:pt>
                <c:pt idx="83">
                  <c:v>2.2800000000000001E-2</c:v>
                </c:pt>
                <c:pt idx="84">
                  <c:v>2.248E-2</c:v>
                </c:pt>
                <c:pt idx="85">
                  <c:v>2.2170000000000002E-2</c:v>
                </c:pt>
                <c:pt idx="86">
                  <c:v>2.1860000000000001E-2</c:v>
                </c:pt>
                <c:pt idx="87">
                  <c:v>2.1569999999999999E-2</c:v>
                </c:pt>
                <c:pt idx="88">
                  <c:v>2.128E-2</c:v>
                </c:pt>
                <c:pt idx="89">
                  <c:v>2.1000000000000001E-2</c:v>
                </c:pt>
                <c:pt idx="90">
                  <c:v>2.0719999999999999E-2</c:v>
                </c:pt>
                <c:pt idx="91">
                  <c:v>2.0460000000000002E-2</c:v>
                </c:pt>
                <c:pt idx="92">
                  <c:v>2.0199999999999999E-2</c:v>
                </c:pt>
                <c:pt idx="93">
                  <c:v>1.9940000000000003E-2</c:v>
                </c:pt>
                <c:pt idx="94">
                  <c:v>1.9690000000000003E-2</c:v>
                </c:pt>
                <c:pt idx="95">
                  <c:v>1.9449999999999999E-2</c:v>
                </c:pt>
                <c:pt idx="96">
                  <c:v>1.9210000000000001E-2</c:v>
                </c:pt>
                <c:pt idx="97">
                  <c:v>1.898E-2</c:v>
                </c:pt>
                <c:pt idx="98">
                  <c:v>1.8760000000000002E-2</c:v>
                </c:pt>
                <c:pt idx="99">
                  <c:v>1.8539999999999997E-2</c:v>
                </c:pt>
                <c:pt idx="100">
                  <c:v>1.8319999999999999E-2</c:v>
                </c:pt>
                <c:pt idx="101">
                  <c:v>1.8110000000000001E-2</c:v>
                </c:pt>
                <c:pt idx="102">
                  <c:v>1.7909999999999999E-2</c:v>
                </c:pt>
                <c:pt idx="103">
                  <c:v>1.77E-2</c:v>
                </c:pt>
                <c:pt idx="104">
                  <c:v>1.7510000000000001E-2</c:v>
                </c:pt>
                <c:pt idx="105">
                  <c:v>1.7319999999999999E-2</c:v>
                </c:pt>
                <c:pt idx="106">
                  <c:v>1.7129999999999999E-2</c:v>
                </c:pt>
                <c:pt idx="107">
                  <c:v>1.694E-2</c:v>
                </c:pt>
                <c:pt idx="108">
                  <c:v>1.6760000000000001E-2</c:v>
                </c:pt>
                <c:pt idx="109">
                  <c:v>1.6579999999999998E-2</c:v>
                </c:pt>
                <c:pt idx="110">
                  <c:v>1.6410000000000001E-2</c:v>
                </c:pt>
                <c:pt idx="111">
                  <c:v>1.6239999999999997E-2</c:v>
                </c:pt>
                <c:pt idx="112">
                  <c:v>1.6070000000000001E-2</c:v>
                </c:pt>
                <c:pt idx="113">
                  <c:v>1.5910000000000001E-2</c:v>
                </c:pt>
                <c:pt idx="114">
                  <c:v>1.575E-2</c:v>
                </c:pt>
                <c:pt idx="115">
                  <c:v>1.559E-2</c:v>
                </c:pt>
                <c:pt idx="116">
                  <c:v>1.5439999999999999E-2</c:v>
                </c:pt>
                <c:pt idx="117">
                  <c:v>1.529E-2</c:v>
                </c:pt>
                <c:pt idx="118">
                  <c:v>1.5140000000000001E-2</c:v>
                </c:pt>
                <c:pt idx="119">
                  <c:v>1.4999999999999999E-2</c:v>
                </c:pt>
                <c:pt idx="120">
                  <c:v>1.485E-2</c:v>
                </c:pt>
                <c:pt idx="121">
                  <c:v>1.4710000000000001E-2</c:v>
                </c:pt>
                <c:pt idx="122">
                  <c:v>1.4579999999999999E-2</c:v>
                </c:pt>
                <c:pt idx="123">
                  <c:v>1.444E-2</c:v>
                </c:pt>
                <c:pt idx="124">
                  <c:v>1.431E-2</c:v>
                </c:pt>
                <c:pt idx="125">
                  <c:v>1.418E-2</c:v>
                </c:pt>
                <c:pt idx="126">
                  <c:v>1.405E-2</c:v>
                </c:pt>
                <c:pt idx="127">
                  <c:v>1.393E-2</c:v>
                </c:pt>
                <c:pt idx="128">
                  <c:v>1.3800000000000002E-2</c:v>
                </c:pt>
                <c:pt idx="129">
                  <c:v>1.3679999999999999E-2</c:v>
                </c:pt>
                <c:pt idx="130">
                  <c:v>1.3560000000000001E-2</c:v>
                </c:pt>
                <c:pt idx="131">
                  <c:v>1.345E-2</c:v>
                </c:pt>
                <c:pt idx="132">
                  <c:v>1.333E-2</c:v>
                </c:pt>
                <c:pt idx="133">
                  <c:v>1.3220000000000001E-2</c:v>
                </c:pt>
                <c:pt idx="134">
                  <c:v>1.311E-2</c:v>
                </c:pt>
                <c:pt idx="135">
                  <c:v>1.2999999999999999E-2</c:v>
                </c:pt>
                <c:pt idx="136">
                  <c:v>1.289E-2</c:v>
                </c:pt>
                <c:pt idx="137">
                  <c:v>1.278E-2</c:v>
                </c:pt>
                <c:pt idx="138">
                  <c:v>1.268E-2</c:v>
                </c:pt>
                <c:pt idx="139">
                  <c:v>1.2580000000000001E-2</c:v>
                </c:pt>
                <c:pt idx="140">
                  <c:v>1.247E-2</c:v>
                </c:pt>
                <c:pt idx="141">
                  <c:v>1.238E-2</c:v>
                </c:pt>
                <c:pt idx="142">
                  <c:v>1.2279999999999999E-2</c:v>
                </c:pt>
                <c:pt idx="143">
                  <c:v>1.218E-2</c:v>
                </c:pt>
                <c:pt idx="144">
                  <c:v>1.209E-2</c:v>
                </c:pt>
                <c:pt idx="145">
                  <c:v>1.1990000000000001E-2</c:v>
                </c:pt>
                <c:pt idx="146">
                  <c:v>1.1900000000000001E-2</c:v>
                </c:pt>
                <c:pt idx="147">
                  <c:v>1.1810000000000001E-2</c:v>
                </c:pt>
                <c:pt idx="148">
                  <c:v>1.1720000000000001E-2</c:v>
                </c:pt>
                <c:pt idx="149">
                  <c:v>1.1630000000000001E-2</c:v>
                </c:pt>
                <c:pt idx="150">
                  <c:v>1.1550000000000001E-2</c:v>
                </c:pt>
                <c:pt idx="151">
                  <c:v>1.1460000000000001E-2</c:v>
                </c:pt>
                <c:pt idx="152">
                  <c:v>1.1380000000000001E-2</c:v>
                </c:pt>
                <c:pt idx="153">
                  <c:v>1.129E-2</c:v>
                </c:pt>
                <c:pt idx="154">
                  <c:v>1.1210000000000001E-2</c:v>
                </c:pt>
                <c:pt idx="155">
                  <c:v>1.1130000000000001E-2</c:v>
                </c:pt>
                <c:pt idx="156">
                  <c:v>1.1050000000000001E-2</c:v>
                </c:pt>
                <c:pt idx="157">
                  <c:v>1.0970000000000001E-2</c:v>
                </c:pt>
                <c:pt idx="158">
                  <c:v>1.09E-2</c:v>
                </c:pt>
                <c:pt idx="159">
                  <c:v>1.082E-2</c:v>
                </c:pt>
                <c:pt idx="160">
                  <c:v>1.074E-2</c:v>
                </c:pt>
                <c:pt idx="161">
                  <c:v>1.0670000000000001E-2</c:v>
                </c:pt>
                <c:pt idx="162">
                  <c:v>1.06E-2</c:v>
                </c:pt>
                <c:pt idx="163">
                  <c:v>1.0529999999999999E-2</c:v>
                </c:pt>
                <c:pt idx="164">
                  <c:v>1.0449999999999999E-2</c:v>
                </c:pt>
                <c:pt idx="165">
                  <c:v>1.038E-2</c:v>
                </c:pt>
                <c:pt idx="166">
                  <c:v>1.031E-2</c:v>
                </c:pt>
                <c:pt idx="167">
                  <c:v>1.025E-2</c:v>
                </c:pt>
                <c:pt idx="168">
                  <c:v>1.018E-2</c:v>
                </c:pt>
                <c:pt idx="169">
                  <c:v>1.0109999999999999E-2</c:v>
                </c:pt>
                <c:pt idx="170">
                  <c:v>1.005E-2</c:v>
                </c:pt>
                <c:pt idx="171">
                  <c:v>9.9819999999999996E-3</c:v>
                </c:pt>
                <c:pt idx="172">
                  <c:v>9.9179999999999997E-3</c:v>
                </c:pt>
                <c:pt idx="173">
                  <c:v>9.8539999999999999E-3</c:v>
                </c:pt>
                <c:pt idx="174">
                  <c:v>9.7920000000000004E-3</c:v>
                </c:pt>
                <c:pt idx="175">
                  <c:v>9.7300000000000008E-3</c:v>
                </c:pt>
                <c:pt idx="176">
                  <c:v>9.6690000000000005E-3</c:v>
                </c:pt>
                <c:pt idx="177">
                  <c:v>9.6089999999999995E-3</c:v>
                </c:pt>
                <c:pt idx="178">
                  <c:v>9.5490000000000002E-3</c:v>
                </c:pt>
                <c:pt idx="179">
                  <c:v>9.4909999999999994E-3</c:v>
                </c:pt>
                <c:pt idx="180">
                  <c:v>9.4330000000000004E-3</c:v>
                </c:pt>
                <c:pt idx="181">
                  <c:v>9.3749999999999997E-3</c:v>
                </c:pt>
                <c:pt idx="182">
                  <c:v>9.3190000000000009E-3</c:v>
                </c:pt>
                <c:pt idx="183">
                  <c:v>9.2630000000000004E-3</c:v>
                </c:pt>
                <c:pt idx="184">
                  <c:v>9.2069999999999999E-3</c:v>
                </c:pt>
                <c:pt idx="185">
                  <c:v>9.1529999999999997E-3</c:v>
                </c:pt>
                <c:pt idx="186">
                  <c:v>9.0989999999999994E-3</c:v>
                </c:pt>
                <c:pt idx="187">
                  <c:v>9.0449999999999992E-3</c:v>
                </c:pt>
                <c:pt idx="188">
                  <c:v>8.9920000000000017E-3</c:v>
                </c:pt>
                <c:pt idx="189">
                  <c:v>8.94E-3</c:v>
                </c:pt>
                <c:pt idx="190">
                  <c:v>8.8889999999999993E-3</c:v>
                </c:pt>
                <c:pt idx="191">
                  <c:v>8.8379999999999986E-3</c:v>
                </c:pt>
                <c:pt idx="192">
                  <c:v>8.7870000000000014E-3</c:v>
                </c:pt>
                <c:pt idx="193">
                  <c:v>8.737E-3</c:v>
                </c:pt>
                <c:pt idx="194">
                  <c:v>8.6880000000000013E-3</c:v>
                </c:pt>
                <c:pt idx="195">
                  <c:v>8.6389999999999991E-3</c:v>
                </c:pt>
                <c:pt idx="196">
                  <c:v>8.5909999999999997E-3</c:v>
                </c:pt>
                <c:pt idx="197">
                  <c:v>8.5429999999999985E-3</c:v>
                </c:pt>
                <c:pt idx="198">
                  <c:v>8.4960000000000001E-3</c:v>
                </c:pt>
                <c:pt idx="199">
                  <c:v>8.4499999999999992E-3</c:v>
                </c:pt>
                <c:pt idx="200">
                  <c:v>8.404E-3</c:v>
                </c:pt>
                <c:pt idx="201">
                  <c:v>8.3580000000000008E-3</c:v>
                </c:pt>
                <c:pt idx="202">
                  <c:v>8.3130000000000009E-3</c:v>
                </c:pt>
                <c:pt idx="203">
                  <c:v>8.268000000000001E-3</c:v>
                </c:pt>
                <c:pt idx="204">
                  <c:v>8.2240000000000004E-3</c:v>
                </c:pt>
                <c:pt idx="205">
                  <c:v>8.1799999999999998E-3</c:v>
                </c:pt>
                <c:pt idx="206">
                  <c:v>8.1370000000000001E-3</c:v>
                </c:pt>
                <c:pt idx="207">
                  <c:v>8.0939999999999988E-3</c:v>
                </c:pt>
                <c:pt idx="208">
                  <c:v>8.0520000000000001E-3</c:v>
                </c:pt>
                <c:pt idx="209">
                  <c:v>8.0099999999999998E-3</c:v>
                </c:pt>
                <c:pt idx="210">
                  <c:v>7.9679999999999994E-3</c:v>
                </c:pt>
                <c:pt idx="211">
                  <c:v>7.927E-3</c:v>
                </c:pt>
                <c:pt idx="212">
                  <c:v>7.8869999999999999E-3</c:v>
                </c:pt>
                <c:pt idx="213">
                  <c:v>7.8460000000000005E-3</c:v>
                </c:pt>
                <c:pt idx="214">
                  <c:v>7.8060000000000004E-3</c:v>
                </c:pt>
                <c:pt idx="215">
                  <c:v>7.7670000000000005E-3</c:v>
                </c:pt>
                <c:pt idx="216">
                  <c:v>7.7279999999999996E-3</c:v>
                </c:pt>
                <c:pt idx="217">
                  <c:v>7.6889999999999997E-3</c:v>
                </c:pt>
                <c:pt idx="218">
                  <c:v>7.6509999999999998E-3</c:v>
                </c:pt>
                <c:pt idx="219">
                  <c:v>7.6130000000000008E-3</c:v>
                </c:pt>
                <c:pt idx="220">
                  <c:v>7.5759999999999994E-3</c:v>
                </c:pt>
                <c:pt idx="221">
                  <c:v>7.5380000000000004E-3</c:v>
                </c:pt>
                <c:pt idx="222">
                  <c:v>7.502E-3</c:v>
                </c:pt>
                <c:pt idx="223">
                  <c:v>7.4650000000000003E-3</c:v>
                </c:pt>
                <c:pt idx="224">
                  <c:v>7.4289999999999998E-3</c:v>
                </c:pt>
                <c:pt idx="225">
                  <c:v>7.3929999999999994E-3</c:v>
                </c:pt>
                <c:pt idx="226">
                  <c:v>7.358E-3</c:v>
                </c:pt>
                <c:pt idx="227">
                  <c:v>7.3230000000000005E-3</c:v>
                </c:pt>
                <c:pt idx="228">
                  <c:v>7.2880000000000002E-3</c:v>
                </c:pt>
                <c:pt idx="229">
                  <c:v>7.2539999999999992E-3</c:v>
                </c:pt>
                <c:pt idx="230">
                  <c:v>7.2190000000000006E-3</c:v>
                </c:pt>
                <c:pt idx="231">
                  <c:v>7.1859999999999997E-3</c:v>
                </c:pt>
                <c:pt idx="232">
                  <c:v>7.1520000000000004E-3</c:v>
                </c:pt>
                <c:pt idx="233">
                  <c:v>7.1189999999999995E-3</c:v>
                </c:pt>
                <c:pt idx="234">
                  <c:v>7.0860000000000003E-3</c:v>
                </c:pt>
                <c:pt idx="235">
                  <c:v>7.0540000000000004E-3</c:v>
                </c:pt>
                <c:pt idx="236">
                  <c:v>7.0210000000000003E-3</c:v>
                </c:pt>
                <c:pt idx="237">
                  <c:v>6.9889999999999996E-3</c:v>
                </c:pt>
                <c:pt idx="238">
                  <c:v>6.9579999999999998E-3</c:v>
                </c:pt>
                <c:pt idx="239">
                  <c:v>6.9259999999999999E-3</c:v>
                </c:pt>
                <c:pt idx="240">
                  <c:v>6.8949999999999992E-3</c:v>
                </c:pt>
                <c:pt idx="241">
                  <c:v>6.8640000000000003E-3</c:v>
                </c:pt>
                <c:pt idx="242">
                  <c:v>6.8339999999999998E-3</c:v>
                </c:pt>
                <c:pt idx="243">
                  <c:v>6.803E-3</c:v>
                </c:pt>
                <c:pt idx="244">
                  <c:v>6.7729999999999995E-3</c:v>
                </c:pt>
                <c:pt idx="245">
                  <c:v>6.744E-3</c:v>
                </c:pt>
                <c:pt idx="246">
                  <c:v>6.7140000000000003E-3</c:v>
                </c:pt>
                <c:pt idx="247">
                  <c:v>6.685E-3</c:v>
                </c:pt>
                <c:pt idx="248">
                  <c:v>6.6559999999999996E-3</c:v>
                </c:pt>
                <c:pt idx="249">
                  <c:v>6.6270000000000001E-3</c:v>
                </c:pt>
                <c:pt idx="250">
                  <c:v>6.5989999999999998E-3</c:v>
                </c:pt>
                <c:pt idx="251">
                  <c:v>6.5700000000000003E-3</c:v>
                </c:pt>
                <c:pt idx="252">
                  <c:v>6.5420000000000001E-3</c:v>
                </c:pt>
                <c:pt idx="253">
                  <c:v>6.5139999999999998E-3</c:v>
                </c:pt>
                <c:pt idx="254">
                  <c:v>6.4869999999999997E-3</c:v>
                </c:pt>
                <c:pt idx="255">
                  <c:v>6.4599999999999996E-3</c:v>
                </c:pt>
                <c:pt idx="256">
                  <c:v>6.4320000000000002E-3</c:v>
                </c:pt>
                <c:pt idx="257">
                  <c:v>6.4059999999999994E-3</c:v>
                </c:pt>
                <c:pt idx="258">
                  <c:v>6.3789999999999993E-3</c:v>
                </c:pt>
                <c:pt idx="259">
                  <c:v>6.352E-3</c:v>
                </c:pt>
                <c:pt idx="260">
                  <c:v>6.326E-3</c:v>
                </c:pt>
                <c:pt idx="261">
                  <c:v>6.3E-3</c:v>
                </c:pt>
                <c:pt idx="262">
                  <c:v>6.2740000000000001E-3</c:v>
                </c:pt>
                <c:pt idx="263">
                  <c:v>6.2489999999999993E-3</c:v>
                </c:pt>
                <c:pt idx="264">
                  <c:v>6.2240000000000004E-3</c:v>
                </c:pt>
                <c:pt idx="265">
                  <c:v>6.1980000000000004E-3</c:v>
                </c:pt>
                <c:pt idx="266">
                  <c:v>6.1729999999999997E-3</c:v>
                </c:pt>
                <c:pt idx="267">
                  <c:v>6.149E-3</c:v>
                </c:pt>
                <c:pt idx="268">
                  <c:v>6.1239999999999992E-3</c:v>
                </c:pt>
                <c:pt idx="269">
                  <c:v>6.0999999999999995E-3</c:v>
                </c:pt>
                <c:pt idx="270">
                  <c:v>6.0750000000000005E-3</c:v>
                </c:pt>
                <c:pt idx="271">
                  <c:v>6.051E-3</c:v>
                </c:pt>
                <c:pt idx="272">
                  <c:v>6.0279999999999995E-3</c:v>
                </c:pt>
                <c:pt idx="273">
                  <c:v>6.0039999999999998E-3</c:v>
                </c:pt>
                <c:pt idx="274">
                  <c:v>5.9810000000000002E-3</c:v>
                </c:pt>
                <c:pt idx="275">
                  <c:v>5.9569999999999996E-3</c:v>
                </c:pt>
                <c:pt idx="276">
                  <c:v>5.934E-3</c:v>
                </c:pt>
                <c:pt idx="277">
                  <c:v>5.9109999999999996E-3</c:v>
                </c:pt>
                <c:pt idx="278">
                  <c:v>5.8890000000000001E-3</c:v>
                </c:pt>
                <c:pt idx="279">
                  <c:v>5.8659999999999997E-3</c:v>
                </c:pt>
                <c:pt idx="280">
                  <c:v>5.8440000000000002E-3</c:v>
                </c:pt>
                <c:pt idx="281">
                  <c:v>5.8209999999999998E-3</c:v>
                </c:pt>
                <c:pt idx="282">
                  <c:v>5.7990000000000003E-3</c:v>
                </c:pt>
                <c:pt idx="283">
                  <c:v>5.7779999999999993E-3</c:v>
                </c:pt>
                <c:pt idx="284">
                  <c:v>5.7559999999999998E-3</c:v>
                </c:pt>
                <c:pt idx="285">
                  <c:v>5.7340000000000004E-3</c:v>
                </c:pt>
                <c:pt idx="286">
                  <c:v>5.7130000000000002E-3</c:v>
                </c:pt>
                <c:pt idx="287">
                  <c:v>5.692E-3</c:v>
                </c:pt>
                <c:pt idx="288">
                  <c:v>5.6710000000000007E-3</c:v>
                </c:pt>
                <c:pt idx="289">
                  <c:v>5.6500000000000005E-3</c:v>
                </c:pt>
                <c:pt idx="290">
                  <c:v>5.6289999999999995E-3</c:v>
                </c:pt>
                <c:pt idx="291">
                  <c:v>5.6079999999999993E-3</c:v>
                </c:pt>
                <c:pt idx="292">
                  <c:v>5.5880000000000001E-3</c:v>
                </c:pt>
                <c:pt idx="293">
                  <c:v>5.5669999999999999E-3</c:v>
                </c:pt>
                <c:pt idx="294">
                  <c:v>5.5469999999999998E-3</c:v>
                </c:pt>
                <c:pt idx="295">
                  <c:v>5.5269999999999998E-3</c:v>
                </c:pt>
                <c:pt idx="296">
                  <c:v>5.5069999999999997E-3</c:v>
                </c:pt>
                <c:pt idx="297">
                  <c:v>5.4880000000000007E-3</c:v>
                </c:pt>
                <c:pt idx="298">
                  <c:v>5.4679999999999998E-3</c:v>
                </c:pt>
                <c:pt idx="299">
                  <c:v>5.4489999999999999E-3</c:v>
                </c:pt>
                <c:pt idx="300">
                  <c:v>5.4290000000000007E-3</c:v>
                </c:pt>
                <c:pt idx="301">
                  <c:v>5.4099999999999999E-3</c:v>
                </c:pt>
                <c:pt idx="302">
                  <c:v>5.391E-3</c:v>
                </c:pt>
                <c:pt idx="303">
                  <c:v>5.372E-3</c:v>
                </c:pt>
                <c:pt idx="304">
                  <c:v>5.3530000000000001E-3</c:v>
                </c:pt>
                <c:pt idx="305">
                  <c:v>5.3350000000000003E-3</c:v>
                </c:pt>
                <c:pt idx="306">
                  <c:v>5.3159999999999995E-3</c:v>
                </c:pt>
                <c:pt idx="307">
                  <c:v>5.2979999999999998E-3</c:v>
                </c:pt>
                <c:pt idx="308">
                  <c:v>5.2789999999999998E-3</c:v>
                </c:pt>
                <c:pt idx="309">
                  <c:v>5.2610000000000001E-3</c:v>
                </c:pt>
                <c:pt idx="310">
                  <c:v>5.2430000000000003E-3</c:v>
                </c:pt>
                <c:pt idx="311">
                  <c:v>5.2249999999999996E-3</c:v>
                </c:pt>
                <c:pt idx="312">
                  <c:v>5.208E-3</c:v>
                </c:pt>
                <c:pt idx="313">
                  <c:v>5.1900000000000002E-3</c:v>
                </c:pt>
                <c:pt idx="314">
                  <c:v>5.1719999999999995E-3</c:v>
                </c:pt>
                <c:pt idx="315">
                  <c:v>5.1549999999999999E-3</c:v>
                </c:pt>
                <c:pt idx="316">
                  <c:v>5.1380000000000002E-3</c:v>
                </c:pt>
                <c:pt idx="317">
                  <c:v>5.1200000000000004E-3</c:v>
                </c:pt>
                <c:pt idx="318">
                  <c:v>5.1029999999999999E-3</c:v>
                </c:pt>
                <c:pt idx="319">
                  <c:v>5.0860000000000002E-3</c:v>
                </c:pt>
                <c:pt idx="320">
                  <c:v>5.0689999999999997E-3</c:v>
                </c:pt>
                <c:pt idx="321">
                  <c:v>5.0530000000000002E-3</c:v>
                </c:pt>
                <c:pt idx="322">
                  <c:v>5.0359999999999997E-3</c:v>
                </c:pt>
                <c:pt idx="323">
                  <c:v>5.0199999999999993E-3</c:v>
                </c:pt>
                <c:pt idx="324">
                  <c:v>5.0030000000000005E-3</c:v>
                </c:pt>
                <c:pt idx="325">
                  <c:v>4.9870000000000001E-3</c:v>
                </c:pt>
                <c:pt idx="326">
                  <c:v>0</c:v>
                </c:pt>
              </c:numCache>
            </c:numRef>
          </c:yVal>
          <c:smooth val="1"/>
          <c:extLst xmlns:c16r2="http://schemas.microsoft.com/office/drawing/2015/06/chart">
            <c:ext xmlns:c16="http://schemas.microsoft.com/office/drawing/2014/chart" uri="{C3380CC4-5D6E-409C-BE32-E72D297353CC}">
              <c16:uniqueId val="{00000000-1C4C-4EF3-A9B5-477AFA963FBA}"/>
            </c:ext>
          </c:extLst>
        </c:ser>
        <c:ser>
          <c:idx val="1"/>
          <c:order val="0"/>
          <c:tx>
            <c:v>EXP</c:v>
          </c:tx>
          <c:spPr>
            <a:ln>
              <a:noFill/>
            </a:ln>
          </c:spPr>
          <c:marker>
            <c:symbol val="triangle"/>
            <c:size val="5"/>
            <c:spPr>
              <a:solidFill>
                <a:schemeClr val="tx1"/>
              </a:solidFill>
              <a:ln>
                <a:solidFill>
                  <a:schemeClr val="tx1"/>
                </a:solidFill>
              </a:ln>
            </c:spPr>
          </c:marker>
          <c:xVal>
            <c:numRef>
              <c:f>[VesselBurstValidation.xlsx]Sheet1!$AA$201:$AA$220</c:f>
              <c:numCache>
                <c:formatCode>General</c:formatCode>
                <c:ptCount val="20"/>
                <c:pt idx="0">
                  <c:v>1.48013245033112</c:v>
                </c:pt>
                <c:pt idx="2">
                  <c:v>1.52980132450331</c:v>
                </c:pt>
                <c:pt idx="3">
                  <c:v>1.62913907284768</c:v>
                </c:pt>
                <c:pt idx="4">
                  <c:v>1.8278145695364201</c:v>
                </c:pt>
                <c:pt idx="5">
                  <c:v>1.9602649006622499</c:v>
                </c:pt>
                <c:pt idx="6">
                  <c:v>2.25827814569536</c:v>
                </c:pt>
                <c:pt idx="7">
                  <c:v>2.5894039735099299</c:v>
                </c:pt>
                <c:pt idx="8">
                  <c:v>3.1192052980132399</c:v>
                </c:pt>
                <c:pt idx="9">
                  <c:v>3.7317880794701899</c:v>
                </c:pt>
                <c:pt idx="10">
                  <c:v>4.4933774834436999</c:v>
                </c:pt>
                <c:pt idx="11">
                  <c:v>5.7516556291390701</c:v>
                </c:pt>
                <c:pt idx="12">
                  <c:v>7.1754966887417204</c:v>
                </c:pt>
                <c:pt idx="13">
                  <c:v>8.5993377483443698</c:v>
                </c:pt>
                <c:pt idx="14">
                  <c:v>10.1721854304635</c:v>
                </c:pt>
                <c:pt idx="15">
                  <c:v>11.496688741721799</c:v>
                </c:pt>
                <c:pt idx="16">
                  <c:v>12.589403973509899</c:v>
                </c:pt>
                <c:pt idx="17">
                  <c:v>13.947019867549599</c:v>
                </c:pt>
                <c:pt idx="18">
                  <c:v>14.9238410596026</c:v>
                </c:pt>
                <c:pt idx="19">
                  <c:v>15.933774834436999</c:v>
                </c:pt>
              </c:numCache>
            </c:numRef>
          </c:xVal>
          <c:yVal>
            <c:numRef>
              <c:f>[VesselBurstValidation.xlsx]Sheet1!$AB$201:$AB$220</c:f>
              <c:numCache>
                <c:formatCode>General</c:formatCode>
                <c:ptCount val="20"/>
                <c:pt idx="0">
                  <c:v>6.8547717842323603</c:v>
                </c:pt>
                <c:pt idx="2">
                  <c:v>5.7316735822959801</c:v>
                </c:pt>
                <c:pt idx="3">
                  <c:v>4.9087136929460504</c:v>
                </c:pt>
                <c:pt idx="4">
                  <c:v>4.0373443983402399</c:v>
                </c:pt>
                <c:pt idx="5">
                  <c:v>3.1950207468879599</c:v>
                </c:pt>
                <c:pt idx="6">
                  <c:v>2.3720608575380302</c:v>
                </c:pt>
                <c:pt idx="7">
                  <c:v>1.8105117565698401</c:v>
                </c:pt>
                <c:pt idx="8">
                  <c:v>1.35546334716459</c:v>
                </c:pt>
                <c:pt idx="9">
                  <c:v>0.97786998616874099</c:v>
                </c:pt>
                <c:pt idx="10">
                  <c:v>0.64868603042876805</c:v>
                </c:pt>
                <c:pt idx="11">
                  <c:v>0.33886583679114701</c:v>
                </c:pt>
                <c:pt idx="12">
                  <c:v>0.19363762102351201</c:v>
                </c:pt>
                <c:pt idx="13">
                  <c:v>0.15491009681880899</c:v>
                </c:pt>
                <c:pt idx="14">
                  <c:v>0.15491009681880899</c:v>
                </c:pt>
                <c:pt idx="15">
                  <c:v>0.12586445366528301</c:v>
                </c:pt>
                <c:pt idx="16">
                  <c:v>0.12586445366528301</c:v>
                </c:pt>
                <c:pt idx="17">
                  <c:v>0.106500691562931</c:v>
                </c:pt>
                <c:pt idx="18">
                  <c:v>8.7136929460580603E-2</c:v>
                </c:pt>
                <c:pt idx="19">
                  <c:v>5.8091286307053701E-2</c:v>
                </c:pt>
              </c:numCache>
            </c:numRef>
          </c:yVal>
          <c:smooth val="1"/>
          <c:extLst xmlns:c16r2="http://schemas.microsoft.com/office/drawing/2015/06/chart">
            <c:ext xmlns:c16="http://schemas.microsoft.com/office/drawing/2014/chart" uri="{C3380CC4-5D6E-409C-BE32-E72D297353CC}">
              <c16:uniqueId val="{00000001-1C4C-4EF3-A9B5-477AFA963FBA}"/>
            </c:ext>
          </c:extLst>
        </c:ser>
        <c:dLbls>
          <c:showLegendKey val="0"/>
          <c:showVal val="0"/>
          <c:showCatName val="0"/>
          <c:showSerName val="0"/>
          <c:showPercent val="0"/>
          <c:showBubbleSize val="0"/>
        </c:dLbls>
        <c:axId val="289941096"/>
        <c:axId val="289941488"/>
      </c:scatterChart>
      <c:valAx>
        <c:axId val="289941096"/>
        <c:scaling>
          <c:logBase val="10"/>
          <c:orientation val="minMax"/>
          <c:max val="20"/>
          <c:min val="0.1"/>
        </c:scaling>
        <c:delete val="0"/>
        <c:axPos val="b"/>
        <c:majorGridlines/>
        <c:title>
          <c:tx>
            <c:rich>
              <a:bodyPr/>
              <a:lstStyle/>
              <a:p>
                <a:pPr>
                  <a:defRPr/>
                </a:pPr>
                <a:r>
                  <a:rPr lang="en-IN" dirty="0"/>
                  <a:t>Distance</a:t>
                </a:r>
                <a:r>
                  <a:rPr lang="en-IN" baseline="0" dirty="0"/>
                  <a:t> [m]</a:t>
                </a:r>
                <a:endParaRPr lang="en-IN" dirty="0"/>
              </a:p>
            </c:rich>
          </c:tx>
          <c:layout/>
          <c:overlay val="0"/>
        </c:title>
        <c:numFmt formatCode="General" sourceLinked="1"/>
        <c:majorTickMark val="none"/>
        <c:minorTickMark val="none"/>
        <c:tickLblPos val="nextTo"/>
        <c:crossAx val="289941488"/>
        <c:crossesAt val="0.1"/>
        <c:crossBetween val="midCat"/>
      </c:valAx>
      <c:valAx>
        <c:axId val="289941488"/>
        <c:scaling>
          <c:logBase val="10"/>
          <c:orientation val="minMax"/>
          <c:max val="10"/>
          <c:min val="0.1"/>
        </c:scaling>
        <c:delete val="0"/>
        <c:axPos val="l"/>
        <c:majorGridlines/>
        <c:title>
          <c:tx>
            <c:rich>
              <a:bodyPr/>
              <a:lstStyle/>
              <a:p>
                <a:pPr>
                  <a:defRPr/>
                </a:pPr>
                <a:r>
                  <a:rPr lang="en-IN" dirty="0"/>
                  <a:t>Overpressure</a:t>
                </a:r>
                <a:r>
                  <a:rPr lang="en-IN" baseline="0" dirty="0"/>
                  <a:t>  [bar]</a:t>
                </a:r>
                <a:endParaRPr lang="en-IN" dirty="0"/>
              </a:p>
            </c:rich>
          </c:tx>
          <c:layout/>
          <c:overlay val="0"/>
        </c:title>
        <c:numFmt formatCode="General" sourceLinked="0"/>
        <c:majorTickMark val="none"/>
        <c:minorTickMark val="none"/>
        <c:tickLblPos val="nextTo"/>
        <c:crossAx val="289941096"/>
        <c:crossesAt val="0.1"/>
        <c:crossBetween val="midCat"/>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56268334105297"/>
          <c:y val="8.9421114027413234E-2"/>
          <c:w val="0.67443241469816273"/>
          <c:h val="0.72806393992417617"/>
        </c:manualLayout>
      </c:layout>
      <c:scatterChart>
        <c:scatterStyle val="smoothMarker"/>
        <c:varyColors val="0"/>
        <c:ser>
          <c:idx val="2"/>
          <c:order val="1"/>
          <c:tx>
            <c:v>FRED</c:v>
          </c:tx>
          <c:marker>
            <c:symbol val="none"/>
          </c:marker>
          <c:xVal>
            <c:numRef>
              <c:f>[VesselBurstValidation.xlsx]Sheet1!$AN$201:$AN$207</c:f>
              <c:numCache>
                <c:formatCode>0.00E+00</c:formatCode>
                <c:ptCount val="7"/>
                <c:pt idx="0">
                  <c:v>1.5</c:v>
                </c:pt>
                <c:pt idx="1">
                  <c:v>2</c:v>
                </c:pt>
                <c:pt idx="2">
                  <c:v>2.5</c:v>
                </c:pt>
                <c:pt idx="3">
                  <c:v>3</c:v>
                </c:pt>
                <c:pt idx="4">
                  <c:v>3.5</c:v>
                </c:pt>
                <c:pt idx="5">
                  <c:v>4</c:v>
                </c:pt>
                <c:pt idx="6">
                  <c:v>4.5</c:v>
                </c:pt>
              </c:numCache>
            </c:numRef>
          </c:xVal>
          <c:yVal>
            <c:numRef>
              <c:f>[VesselBurstValidation.xlsx]Sheet1!$AO$201:$AO$207</c:f>
              <c:numCache>
                <c:formatCode>0.00E+00</c:formatCode>
                <c:ptCount val="7"/>
                <c:pt idx="0">
                  <c:v>3.7490000000000001</c:v>
                </c:pt>
                <c:pt idx="1">
                  <c:v>2.8119999999999998</c:v>
                </c:pt>
                <c:pt idx="2">
                  <c:v>2.2490000000000001</c:v>
                </c:pt>
                <c:pt idx="3">
                  <c:v>1.8740000000000001</c:v>
                </c:pt>
                <c:pt idx="4">
                  <c:v>1.607</c:v>
                </c:pt>
                <c:pt idx="5">
                  <c:v>1.4059999999999999</c:v>
                </c:pt>
                <c:pt idx="6">
                  <c:v>1.25</c:v>
                </c:pt>
              </c:numCache>
            </c:numRef>
          </c:yVal>
          <c:smooth val="1"/>
          <c:extLst xmlns:c16r2="http://schemas.microsoft.com/office/drawing/2015/06/chart">
            <c:ext xmlns:c16="http://schemas.microsoft.com/office/drawing/2014/chart" uri="{C3380CC4-5D6E-409C-BE32-E72D297353CC}">
              <c16:uniqueId val="{00000000-2118-401D-A4A1-1CCD5D119701}"/>
            </c:ext>
          </c:extLst>
        </c:ser>
        <c:ser>
          <c:idx val="1"/>
          <c:order val="0"/>
          <c:tx>
            <c:v>EXP</c:v>
          </c:tx>
          <c:spPr>
            <a:ln>
              <a:noFill/>
            </a:ln>
          </c:spPr>
          <c:marker>
            <c:symbol val="triangle"/>
            <c:size val="5"/>
            <c:spPr>
              <a:solidFill>
                <a:schemeClr val="tx1"/>
              </a:solidFill>
              <a:ln>
                <a:solidFill>
                  <a:schemeClr val="tx1"/>
                </a:solidFill>
              </a:ln>
            </c:spPr>
          </c:marker>
          <c:xVal>
            <c:numRef>
              <c:f>[VesselBurstValidation.xlsx]Sheet1!$AK$184:$AK$186</c:f>
              <c:numCache>
                <c:formatCode>General</c:formatCode>
                <c:ptCount val="3"/>
                <c:pt idx="0">
                  <c:v>1.84563758389261</c:v>
                </c:pt>
                <c:pt idx="1">
                  <c:v>4.2013422818791897</c:v>
                </c:pt>
                <c:pt idx="2">
                  <c:v>6.4966442953020103</c:v>
                </c:pt>
              </c:numCache>
            </c:numRef>
          </c:xVal>
          <c:yVal>
            <c:numRef>
              <c:f>[VesselBurstValidation.xlsx]Sheet1!$AM$184:$AM$186</c:f>
              <c:numCache>
                <c:formatCode>General</c:formatCode>
                <c:ptCount val="3"/>
                <c:pt idx="0">
                  <c:v>1.2699874161073799</c:v>
                </c:pt>
                <c:pt idx="1">
                  <c:v>0.36700922818791903</c:v>
                </c:pt>
                <c:pt idx="2">
                  <c:v>0.22019714765100598</c:v>
                </c:pt>
              </c:numCache>
            </c:numRef>
          </c:yVal>
          <c:smooth val="1"/>
          <c:extLst xmlns:c16r2="http://schemas.microsoft.com/office/drawing/2015/06/chart">
            <c:ext xmlns:c16="http://schemas.microsoft.com/office/drawing/2014/chart" uri="{C3380CC4-5D6E-409C-BE32-E72D297353CC}">
              <c16:uniqueId val="{00000001-2118-401D-A4A1-1CCD5D119701}"/>
            </c:ext>
          </c:extLst>
        </c:ser>
        <c:dLbls>
          <c:showLegendKey val="0"/>
          <c:showVal val="0"/>
          <c:showCatName val="0"/>
          <c:showSerName val="0"/>
          <c:showPercent val="0"/>
          <c:showBubbleSize val="0"/>
        </c:dLbls>
        <c:axId val="289942272"/>
        <c:axId val="289937568"/>
      </c:scatterChart>
      <c:valAx>
        <c:axId val="289942272"/>
        <c:scaling>
          <c:logBase val="10"/>
          <c:orientation val="minMax"/>
          <c:max val="10"/>
          <c:min val="0.1"/>
        </c:scaling>
        <c:delete val="0"/>
        <c:axPos val="b"/>
        <c:majorGridlines/>
        <c:title>
          <c:tx>
            <c:rich>
              <a:bodyPr/>
              <a:lstStyle/>
              <a:p>
                <a:pPr>
                  <a:defRPr/>
                </a:pPr>
                <a:r>
                  <a:rPr lang="en-IN" dirty="0"/>
                  <a:t>Distance</a:t>
                </a:r>
                <a:r>
                  <a:rPr lang="en-IN" baseline="0" dirty="0"/>
                  <a:t> [m]</a:t>
                </a:r>
                <a:endParaRPr lang="en-IN" dirty="0"/>
              </a:p>
            </c:rich>
          </c:tx>
          <c:layout/>
          <c:overlay val="0"/>
        </c:title>
        <c:numFmt formatCode="General" sourceLinked="0"/>
        <c:majorTickMark val="none"/>
        <c:minorTickMark val="none"/>
        <c:tickLblPos val="nextTo"/>
        <c:crossAx val="289937568"/>
        <c:crossesAt val="0.1"/>
        <c:crossBetween val="midCat"/>
      </c:valAx>
      <c:valAx>
        <c:axId val="289937568"/>
        <c:scaling>
          <c:logBase val="10"/>
          <c:orientation val="minMax"/>
          <c:max val="10"/>
          <c:min val="0.1"/>
        </c:scaling>
        <c:delete val="0"/>
        <c:axPos val="l"/>
        <c:majorGridlines/>
        <c:title>
          <c:tx>
            <c:rich>
              <a:bodyPr/>
              <a:lstStyle/>
              <a:p>
                <a:pPr>
                  <a:defRPr/>
                </a:pPr>
                <a:r>
                  <a:rPr lang="en-IN" baseline="0" dirty="0"/>
                  <a:t>Impulse  [mbar.s]</a:t>
                </a:r>
                <a:endParaRPr lang="en-IN" dirty="0"/>
              </a:p>
            </c:rich>
          </c:tx>
          <c:layout/>
          <c:overlay val="0"/>
        </c:title>
        <c:numFmt formatCode="General" sourceLinked="0"/>
        <c:majorTickMark val="none"/>
        <c:minorTickMark val="none"/>
        <c:tickLblPos val="nextTo"/>
        <c:crossAx val="289942272"/>
        <c:crossesAt val="0.1"/>
        <c:crossBetween val="midCat"/>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dirty="0">
              <a:latin typeface="Futura Medium" pitchFamily="2" charset="0"/>
            </a:endParaRPr>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78688C09-A274-4C07-9395-CBE67C0DE912}" type="datetimeFigureOut">
              <a:rPr lang="en-GB" smtClean="0">
                <a:latin typeface="Futura Medium" pitchFamily="2" charset="0"/>
              </a:rPr>
              <a:pPr/>
              <a:t>13/09/2017</a:t>
            </a:fld>
            <a:endParaRPr lang="en-GB" dirty="0">
              <a:latin typeface="Futura Medium" pitchFamily="2" charset="0"/>
            </a:endParaRPr>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dirty="0">
              <a:latin typeface="Futura Medium" pitchFamily="2" charset="0"/>
            </a:endParaRPr>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18B005D9-1AAC-4E6D-B9B3-BB8CB4FD9D30}" type="slidenum">
              <a:rPr lang="en-GB" smtClean="0">
                <a:latin typeface="Futura Medium" pitchFamily="2" charset="0"/>
              </a:rPr>
              <a:pPr/>
              <a:t>‹#›</a:t>
            </a:fld>
            <a:endParaRPr lang="en-GB" dirty="0">
              <a:latin typeface="Futura Medium" pitchFamily="2" charset="0"/>
            </a:endParaRPr>
          </a:p>
        </p:txBody>
      </p:sp>
    </p:spTree>
    <p:extLst>
      <p:ext uri="{BB962C8B-B14F-4D97-AF65-F5344CB8AC3E}">
        <p14:creationId xmlns:p14="http://schemas.microsoft.com/office/powerpoint/2010/main" val="2233435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atin typeface="Futura Medium" pitchFamily="2" charset="0"/>
              </a:defRPr>
            </a:lvl1pPr>
          </a:lstStyle>
          <a:p>
            <a:endParaRPr lang="en-GB" dirty="0"/>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atin typeface="Futura Medium" pitchFamily="2" charset="0"/>
              </a:defRPr>
            </a:lvl1pPr>
          </a:lstStyle>
          <a:p>
            <a:fld id="{E8910CE4-810D-4C84-B7AD-48C304FEA169}" type="datetimeFigureOut">
              <a:rPr lang="en-GB" smtClean="0"/>
              <a:pPr/>
              <a:t>13/09/2017</a:t>
            </a:fld>
            <a:endParaRPr lang="en-GB"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atin typeface="Futura Medium" pitchFamily="2" charset="0"/>
              </a:defRPr>
            </a:lvl1pPr>
          </a:lstStyle>
          <a:p>
            <a:endParaRPr lang="en-GB" dirty="0"/>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atin typeface="Futura Medium" pitchFamily="2" charset="0"/>
              </a:defRPr>
            </a:lvl1pPr>
          </a:lstStyle>
          <a:p>
            <a:fld id="{DE799493-6412-4470-9830-D005B358D66E}" type="slidenum">
              <a:rPr lang="en-GB" smtClean="0"/>
              <a:pPr/>
              <a:t>‹#›</a:t>
            </a:fld>
            <a:endParaRPr lang="en-GB" dirty="0"/>
          </a:p>
        </p:txBody>
      </p:sp>
    </p:spTree>
    <p:extLst>
      <p:ext uri="{BB962C8B-B14F-4D97-AF65-F5344CB8AC3E}">
        <p14:creationId xmlns:p14="http://schemas.microsoft.com/office/powerpoint/2010/main" val="3269933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utura Medium" pitchFamily="2" charset="0"/>
        <a:ea typeface="+mn-ea"/>
        <a:cs typeface="+mn-cs"/>
      </a:defRPr>
    </a:lvl1pPr>
    <a:lvl2pPr marL="457200" algn="l" defTabSz="914400" rtl="0" eaLnBrk="1" latinLnBrk="0" hangingPunct="1">
      <a:defRPr sz="1200" kern="1200">
        <a:solidFill>
          <a:schemeClr val="tx1"/>
        </a:solidFill>
        <a:latin typeface="Futura Medium"/>
        <a:ea typeface="+mn-ea"/>
        <a:cs typeface="+mn-cs"/>
      </a:defRPr>
    </a:lvl2pPr>
    <a:lvl3pPr marL="914400" algn="l" defTabSz="914400" rtl="0" eaLnBrk="1" latinLnBrk="0" hangingPunct="1">
      <a:defRPr sz="1200" kern="1200">
        <a:solidFill>
          <a:schemeClr val="tx1"/>
        </a:solidFill>
        <a:latin typeface="Futura Medium"/>
        <a:ea typeface="+mn-ea"/>
        <a:cs typeface="+mn-cs"/>
      </a:defRPr>
    </a:lvl3pPr>
    <a:lvl4pPr marL="1371600" algn="l" defTabSz="914400" rtl="0" eaLnBrk="1" latinLnBrk="0" hangingPunct="1">
      <a:defRPr sz="1200" kern="1200">
        <a:solidFill>
          <a:schemeClr val="tx1"/>
        </a:solidFill>
        <a:latin typeface="Futura Medium"/>
        <a:ea typeface="+mn-ea"/>
        <a:cs typeface="+mn-cs"/>
      </a:defRPr>
    </a:lvl4pPr>
    <a:lvl5pPr marL="1828800" algn="l" defTabSz="914400" rtl="0" eaLnBrk="1" latinLnBrk="0" hangingPunct="1">
      <a:defRPr sz="1200" kern="1200">
        <a:solidFill>
          <a:schemeClr val="tx1"/>
        </a:solidFill>
        <a:latin typeface="Futura Medium"/>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a:t>
            </a:fld>
            <a:endParaRPr lang="en-GB" dirty="0"/>
          </a:p>
        </p:txBody>
      </p:sp>
    </p:spTree>
    <p:extLst>
      <p:ext uri="{BB962C8B-B14F-4D97-AF65-F5344CB8AC3E}">
        <p14:creationId xmlns:p14="http://schemas.microsoft.com/office/powerpoint/2010/main" val="891998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E799493-6412-4470-9830-D005B358D66E}"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GB"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577803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conclude:</a:t>
            </a:r>
          </a:p>
        </p:txBody>
      </p:sp>
      <p:sp>
        <p:nvSpPr>
          <p:cNvPr id="4" name="Slide Number Placeholder 3"/>
          <p:cNvSpPr>
            <a:spLocks noGrp="1"/>
          </p:cNvSpPr>
          <p:nvPr>
            <p:ph type="sldNum" sz="quarter" idx="10"/>
          </p:nvPr>
        </p:nvSpPr>
        <p:spPr/>
        <p:txBody>
          <a:bodyPr/>
          <a:lstStyle/>
          <a:p>
            <a:fld id="{DE799493-6412-4470-9830-D005B358D66E}" type="slidenum">
              <a:rPr lang="en-GB" smtClean="0"/>
              <a:pPr/>
              <a:t>13</a:t>
            </a:fld>
            <a:endParaRPr lang="en-GB" dirty="0"/>
          </a:p>
        </p:txBody>
      </p:sp>
    </p:spTree>
    <p:extLst>
      <p:ext uri="{BB962C8B-B14F-4D97-AF65-F5344CB8AC3E}">
        <p14:creationId xmlns:p14="http://schemas.microsoft.com/office/powerpoint/2010/main" val="258551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3</a:t>
            </a:fld>
            <a:endParaRPr lang="en-GB" dirty="0"/>
          </a:p>
        </p:txBody>
      </p:sp>
    </p:spTree>
    <p:extLst>
      <p:ext uri="{BB962C8B-B14F-4D97-AF65-F5344CB8AC3E}">
        <p14:creationId xmlns:p14="http://schemas.microsoft.com/office/powerpoint/2010/main" val="22059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5</a:t>
            </a:fld>
            <a:endParaRPr lang="en-GB" dirty="0"/>
          </a:p>
        </p:txBody>
      </p:sp>
    </p:spTree>
    <p:extLst>
      <p:ext uri="{BB962C8B-B14F-4D97-AF65-F5344CB8AC3E}">
        <p14:creationId xmlns:p14="http://schemas.microsoft.com/office/powerpoint/2010/main" val="2792154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6</a:t>
            </a:fld>
            <a:endParaRPr lang="en-GB" dirty="0"/>
          </a:p>
        </p:txBody>
      </p:sp>
    </p:spTree>
    <p:extLst>
      <p:ext uri="{BB962C8B-B14F-4D97-AF65-F5344CB8AC3E}">
        <p14:creationId xmlns:p14="http://schemas.microsoft.com/office/powerpoint/2010/main" val="4234342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7</a:t>
            </a:fld>
            <a:endParaRPr lang="en-GB" dirty="0"/>
          </a:p>
        </p:txBody>
      </p:sp>
    </p:spTree>
    <p:extLst>
      <p:ext uri="{BB962C8B-B14F-4D97-AF65-F5344CB8AC3E}">
        <p14:creationId xmlns:p14="http://schemas.microsoft.com/office/powerpoint/2010/main" val="1518823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8</a:t>
            </a:fld>
            <a:endParaRPr lang="en-GB" dirty="0"/>
          </a:p>
        </p:txBody>
      </p:sp>
    </p:spTree>
    <p:extLst>
      <p:ext uri="{BB962C8B-B14F-4D97-AF65-F5344CB8AC3E}">
        <p14:creationId xmlns:p14="http://schemas.microsoft.com/office/powerpoint/2010/main" val="858938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9</a:t>
            </a:fld>
            <a:endParaRPr lang="en-GB" dirty="0"/>
          </a:p>
        </p:txBody>
      </p:sp>
    </p:spTree>
    <p:extLst>
      <p:ext uri="{BB962C8B-B14F-4D97-AF65-F5344CB8AC3E}">
        <p14:creationId xmlns:p14="http://schemas.microsoft.com/office/powerpoint/2010/main" val="3615392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10</a:t>
            </a:fld>
            <a:endParaRPr lang="en-GB" dirty="0"/>
          </a:p>
        </p:txBody>
      </p:sp>
    </p:spTree>
    <p:extLst>
      <p:ext uri="{BB962C8B-B14F-4D97-AF65-F5344CB8AC3E}">
        <p14:creationId xmlns:p14="http://schemas.microsoft.com/office/powerpoint/2010/main" val="1515770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11</a:t>
            </a:fld>
            <a:endParaRPr lang="en-GB" dirty="0"/>
          </a:p>
        </p:txBody>
      </p:sp>
    </p:spTree>
    <p:extLst>
      <p:ext uri="{BB962C8B-B14F-4D97-AF65-F5344CB8AC3E}">
        <p14:creationId xmlns:p14="http://schemas.microsoft.com/office/powerpoint/2010/main" val="3081393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4" name="Group 13"/>
          <p:cNvGrpSpPr/>
          <p:nvPr userDrawn="1"/>
        </p:nvGrpSpPr>
        <p:grpSpPr>
          <a:xfrm>
            <a:off x="468313" y="226142"/>
            <a:ext cx="8208961" cy="6167226"/>
            <a:chOff x="468313" y="226142"/>
            <a:chExt cx="8208961" cy="6167226"/>
          </a:xfrm>
        </p:grpSpPr>
        <p:sp>
          <p:nvSpPr>
            <p:cNvPr id="15"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r>
                <a:rPr lang="en-GB" dirty="0"/>
                <a:t> </a:t>
              </a:r>
            </a:p>
          </p:txBody>
        </p:sp>
        <p:sp>
          <p:nvSpPr>
            <p:cNvPr id="16" name="Rectangle 4"/>
            <p:cNvSpPr>
              <a:spLocks noChangeArrowheads="1"/>
            </p:cNvSpPr>
            <p:nvPr/>
          </p:nvSpPr>
          <p:spPr bwMode="auto">
            <a:xfrm flipH="1">
              <a:off x="1548071" y="226142"/>
              <a:ext cx="7129203" cy="5040000"/>
            </a:xfrm>
            <a:prstGeom prst="rect">
              <a:avLst/>
            </a:prstGeom>
            <a:solidFill>
              <a:schemeClr val="accent1">
                <a:lumMod val="60000"/>
                <a:lumOff val="40000"/>
              </a:schemeClr>
            </a:solidFill>
            <a:ln w="9525">
              <a:noFill/>
              <a:miter lim="800000"/>
              <a:headEnd/>
              <a:tailEnd/>
            </a:ln>
            <a:effectLst/>
          </p:spPr>
          <p:txBody>
            <a:bodyPr wrap="none" anchor="ctr"/>
            <a:lstStyle/>
            <a:p>
              <a:endParaRPr lang="en-GB" dirty="0"/>
            </a:p>
          </p:txBody>
        </p:sp>
        <p:sp>
          <p:nvSpPr>
            <p:cNvPr id="17"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endParaRPr lang="en-GB" dirty="0"/>
            </a:p>
          </p:txBody>
        </p:sp>
        <p:pic>
          <p:nvPicPr>
            <p:cNvPr id="23" name="Picture 22" descr="Shell-2010-Pecten-RGBpc.wmf"/>
            <p:cNvPicPr>
              <a:picLocks noChangeAspect="1"/>
            </p:cNvPicPr>
            <p:nvPr/>
          </p:nvPicPr>
          <p:blipFill>
            <a:blip r:embed="rId2" cstate="print"/>
            <a:stretch>
              <a:fillRect/>
            </a:stretch>
          </p:blipFill>
          <p:spPr>
            <a:xfrm flipH="1">
              <a:off x="468313" y="290934"/>
              <a:ext cx="720000" cy="667868"/>
            </a:xfrm>
            <a:prstGeom prst="rect">
              <a:avLst/>
            </a:prstGeom>
            <a:noFill/>
          </p:spPr>
        </p:pic>
      </p:grpSp>
      <p:sp>
        <p:nvSpPr>
          <p:cNvPr id="28" name="Rectangle 2"/>
          <p:cNvSpPr>
            <a:spLocks noGrp="1" noChangeArrowheads="1"/>
          </p:cNvSpPr>
          <p:nvPr userDrawn="1">
            <p:ph type="ctrTitle"/>
          </p:nvPr>
        </p:nvSpPr>
        <p:spPr>
          <a:xfrm>
            <a:off x="1697782" y="1400847"/>
            <a:ext cx="5694536" cy="1206000"/>
          </a:xfrm>
          <a:noFill/>
        </p:spPr>
        <p:txBody>
          <a:bodyPr lIns="0" tIns="0" rIns="0"/>
          <a:lstStyle>
            <a:lvl1pPr>
              <a:defRPr kern="1200" cap="all" spc="0" baseline="0">
                <a:solidFill>
                  <a:schemeClr val="accent2"/>
                </a:solidFill>
                <a:latin typeface="+mj-lt"/>
                <a:cs typeface="Arial" pitchFamily="34" charset="0"/>
              </a:defRPr>
            </a:lvl1pPr>
          </a:lstStyle>
          <a:p>
            <a:r>
              <a:rPr lang="en-GB" dirty="0"/>
              <a:t>Click to edit Master title style</a:t>
            </a:r>
          </a:p>
        </p:txBody>
      </p:sp>
      <p:sp>
        <p:nvSpPr>
          <p:cNvPr id="29" name="Rectangle 3"/>
          <p:cNvSpPr>
            <a:spLocks noGrp="1" noChangeArrowheads="1"/>
          </p:cNvSpPr>
          <p:nvPr userDrawn="1">
            <p:ph type="subTitle" idx="1"/>
          </p:nvPr>
        </p:nvSpPr>
        <p:spPr>
          <a:xfrm>
            <a:off x="1697782" y="2851200"/>
            <a:ext cx="2700000" cy="1620000"/>
          </a:xfrm>
        </p:spPr>
        <p:txBody>
          <a:bodyPr/>
          <a:lstStyle>
            <a:lvl1pPr marL="0" indent="0">
              <a:spcBef>
                <a:spcPct val="0"/>
              </a:spcBef>
              <a:buFont typeface="Wingdings" pitchFamily="2" charset="2"/>
              <a:buNone/>
              <a:defRPr sz="1600" baseline="0">
                <a:solidFill>
                  <a:schemeClr val="tx1"/>
                </a:solidFill>
                <a:latin typeface="+mn-lt"/>
                <a:cs typeface="Arial" pitchFamily="34" charset="0"/>
              </a:defRPr>
            </a:lvl1pPr>
          </a:lstStyle>
          <a:p>
            <a:r>
              <a:rPr lang="en-GB" dirty="0"/>
              <a:t>Click to edit Master subtitle style</a:t>
            </a:r>
          </a:p>
        </p:txBody>
      </p:sp>
      <p:sp>
        <p:nvSpPr>
          <p:cNvPr id="32" name="Text Placeholder 31"/>
          <p:cNvSpPr>
            <a:spLocks noGrp="1"/>
          </p:cNvSpPr>
          <p:nvPr userDrawn="1">
            <p:ph type="body" sz="quarter" idx="10" hasCustomPrompt="1"/>
          </p:nvPr>
        </p:nvSpPr>
        <p:spPr>
          <a:xfrm>
            <a:off x="1578064" y="5402511"/>
            <a:ext cx="5857896" cy="196455"/>
          </a:xfrm>
        </p:spPr>
        <p:txBody>
          <a:bodyPr anchor="t" anchorCtr="0"/>
          <a:lstStyle>
            <a:lvl1pPr>
              <a:buNone/>
              <a:defRPr sz="1200">
                <a:latin typeface="+mn-lt"/>
              </a:defRPr>
            </a:lvl1pPr>
          </a:lstStyle>
          <a:p>
            <a:pPr lvl="0"/>
            <a:r>
              <a:rPr lang="en-GB"/>
              <a:t>Click to insert Author’s Name</a:t>
            </a:r>
            <a:endParaRPr lang="en-GB" dirty="0"/>
          </a:p>
        </p:txBody>
      </p:sp>
      <p:sp>
        <p:nvSpPr>
          <p:cNvPr id="33" name="Text Placeholder 31"/>
          <p:cNvSpPr>
            <a:spLocks noGrp="1"/>
          </p:cNvSpPr>
          <p:nvPr userDrawn="1">
            <p:ph type="body" sz="quarter" idx="11" hasCustomPrompt="1"/>
          </p:nvPr>
        </p:nvSpPr>
        <p:spPr>
          <a:xfrm>
            <a:off x="1578064" y="5627540"/>
            <a:ext cx="5857896" cy="196455"/>
          </a:xfrm>
        </p:spPr>
        <p:txBody>
          <a:bodyPr anchor="t" anchorCtr="0"/>
          <a:lstStyle>
            <a:lvl1pPr>
              <a:buNone/>
              <a:defRPr sz="1200">
                <a:latin typeface="+mn-lt"/>
              </a:defRPr>
            </a:lvl1pPr>
          </a:lstStyle>
          <a:p>
            <a:pPr lvl="0"/>
            <a:r>
              <a:rPr lang="en-GB"/>
              <a:t>Click to insert Role in Organisation</a:t>
            </a:r>
            <a:endParaRPr lang="en-GB" dirty="0"/>
          </a:p>
        </p:txBody>
      </p:sp>
      <p:sp>
        <p:nvSpPr>
          <p:cNvPr id="24" name="Text Box 11" descr="Text Box 11"/>
          <p:cNvSpPr txBox="1">
            <a:spLocks noChangeArrowheads="1"/>
          </p:cNvSpPr>
          <p:nvPr userDrawn="1"/>
        </p:nvSpPr>
        <p:spPr bwMode="auto">
          <a:xfrm>
            <a:off x="468000"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25"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26" name="Rectangle 4" descr="Rectangle 4"/>
          <p:cNvSpPr>
            <a:spLocks noGrp="1" noChangeArrowheads="1"/>
          </p:cNvSpPr>
          <p:nvPr>
            <p:ph type="dt" sz="half" idx="2"/>
          </p:nvPr>
        </p:nvSpPr>
        <p:spPr bwMode="auto">
          <a:xfrm>
            <a:off x="7120799"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dirty="0"/>
              <a:t>November 2012</a:t>
            </a:r>
          </a:p>
        </p:txBody>
      </p:sp>
      <p:sp>
        <p:nvSpPr>
          <p:cNvPr id="27" name="Rectangle 5"/>
          <p:cNvSpPr>
            <a:spLocks noGrp="1" noChangeArrowheads="1"/>
          </p:cNvSpPr>
          <p:nvPr>
            <p:ph type="ftr" sz="quarter" idx="3"/>
          </p:nvPr>
        </p:nvSpPr>
        <p:spPr bwMode="auto">
          <a:xfrm>
            <a:off x="3164400"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dirty="0"/>
              <a:t>Click to edit Master title style</a:t>
            </a:r>
          </a:p>
        </p:txBody>
      </p:sp>
      <p:sp>
        <p:nvSpPr>
          <p:cNvPr id="8"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9"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2"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5"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 2 Line Heading">
    <p:spTree>
      <p:nvGrpSpPr>
        <p:cNvPr id="1" name=""/>
        <p:cNvGrpSpPr/>
        <p:nvPr/>
      </p:nvGrpSpPr>
      <p:grpSpPr>
        <a:xfrm>
          <a:off x="0" y="0"/>
          <a:ext cx="0" cy="0"/>
          <a:chOff x="0" y="0"/>
          <a:chExt cx="0" cy="0"/>
        </a:xfrm>
      </p:grpSpPr>
      <p:sp>
        <p:nvSpPr>
          <p:cNvPr id="9"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dirty="0"/>
              <a:t>Click to edit Master title style</a:t>
            </a:r>
          </a:p>
        </p:txBody>
      </p:sp>
      <p:sp>
        <p:nvSpPr>
          <p:cNvPr id="11"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5"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grpSp>
        <p:nvGrpSpPr>
          <p:cNvPr id="11" name="Group 10"/>
          <p:cNvGrpSpPr/>
          <p:nvPr userDrawn="1"/>
        </p:nvGrpSpPr>
        <p:grpSpPr>
          <a:xfrm>
            <a:off x="900000" y="648000"/>
            <a:ext cx="7380000" cy="5633999"/>
            <a:chOff x="900000" y="648000"/>
            <a:chExt cx="7380000" cy="5633999"/>
          </a:xfrm>
        </p:grpSpPr>
        <p:sp>
          <p:nvSpPr>
            <p:cNvPr id="12" name="Rectangle 4"/>
            <p:cNvSpPr>
              <a:spLocks noChangeArrowheads="1"/>
            </p:cNvSpPr>
            <p:nvPr userDrawn="1"/>
          </p:nvSpPr>
          <p:spPr bwMode="auto">
            <a:xfrm flipH="1">
              <a:off x="900000" y="1367999"/>
              <a:ext cx="6661152" cy="4914000"/>
            </a:xfrm>
            <a:prstGeom prst="rect">
              <a:avLst/>
            </a:prstGeom>
            <a:solidFill>
              <a:srgbClr val="FCEC8B"/>
            </a:solidFill>
            <a:ln w="9525">
              <a:noFill/>
              <a:miter lim="800000"/>
              <a:headEnd/>
              <a:tailEnd/>
            </a:ln>
            <a:effectLst/>
          </p:spPr>
          <p:txBody>
            <a:bodyPr wrap="none" anchor="ctr"/>
            <a:lstStyle/>
            <a:p>
              <a:endParaRPr lang="en-MY" dirty="0"/>
            </a:p>
          </p:txBody>
        </p:sp>
        <p:sp>
          <p:nvSpPr>
            <p:cNvPr id="16" name="Rectangle 4"/>
            <p:cNvSpPr>
              <a:spLocks noChangeArrowheads="1"/>
            </p:cNvSpPr>
            <p:nvPr userDrawn="1"/>
          </p:nvSpPr>
          <p:spPr bwMode="auto">
            <a:xfrm flipH="1">
              <a:off x="1620000" y="648000"/>
              <a:ext cx="6660000" cy="4914000"/>
            </a:xfrm>
            <a:prstGeom prst="rect">
              <a:avLst/>
            </a:prstGeom>
            <a:solidFill>
              <a:srgbClr val="FAE374"/>
            </a:solidFill>
            <a:ln w="9525">
              <a:noFill/>
              <a:miter lim="800000"/>
              <a:headEnd/>
              <a:tailEnd/>
            </a:ln>
            <a:effectLst/>
          </p:spPr>
          <p:txBody>
            <a:bodyPr wrap="none" anchor="ctr"/>
            <a:lstStyle/>
            <a:p>
              <a:endParaRPr lang="en-MY" dirty="0"/>
            </a:p>
          </p:txBody>
        </p:sp>
        <p:sp>
          <p:nvSpPr>
            <p:cNvPr id="18" name="Rectangle 4"/>
            <p:cNvSpPr>
              <a:spLocks noChangeArrowheads="1"/>
            </p:cNvSpPr>
            <p:nvPr userDrawn="1"/>
          </p:nvSpPr>
          <p:spPr bwMode="auto">
            <a:xfrm flipH="1">
              <a:off x="1620000" y="1367999"/>
              <a:ext cx="5940000" cy="4194000"/>
            </a:xfrm>
            <a:prstGeom prst="rect">
              <a:avLst/>
            </a:prstGeom>
            <a:solidFill>
              <a:schemeClr val="accent1"/>
            </a:solidFill>
            <a:ln w="9525">
              <a:noFill/>
              <a:miter lim="800000"/>
              <a:headEnd/>
              <a:tailEnd/>
            </a:ln>
            <a:effectLst/>
          </p:spPr>
          <p:txBody>
            <a:bodyPr wrap="none" anchor="ctr"/>
            <a:lstStyle/>
            <a:p>
              <a:endParaRPr lang="en-MY" dirty="0"/>
            </a:p>
          </p:txBody>
        </p:sp>
      </p:gr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accent2"/>
                </a:solidFill>
                <a:latin typeface="Futura Light" pitchFamily="2" charset="0"/>
              </a:defRPr>
            </a:lvl1pPr>
          </a:lstStyle>
          <a:p>
            <a:pPr lvl="0"/>
            <a:r>
              <a:rPr lang="en-GB" dirty="0"/>
              <a:t>Q &amp; A</a:t>
            </a:r>
          </a:p>
        </p:txBody>
      </p:sp>
      <p:sp>
        <p:nvSpPr>
          <p:cNvPr id="10"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7"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0"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2"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Mandatory)">
    <p:spTree>
      <p:nvGrpSpPr>
        <p:cNvPr id="1" name=""/>
        <p:cNvGrpSpPr/>
        <p:nvPr/>
      </p:nvGrpSpPr>
      <p:grpSpPr>
        <a:xfrm>
          <a:off x="0" y="0"/>
          <a:ext cx="0" cy="0"/>
          <a:chOff x="0" y="0"/>
          <a:chExt cx="0" cy="0"/>
        </a:xfrm>
      </p:grpSpPr>
      <p:grpSp>
        <p:nvGrpSpPr>
          <p:cNvPr id="4" name="Group 3"/>
          <p:cNvGrpSpPr/>
          <p:nvPr userDrawn="1"/>
        </p:nvGrpSpPr>
        <p:grpSpPr>
          <a:xfrm>
            <a:off x="0" y="0"/>
            <a:ext cx="9144000" cy="6858000"/>
            <a:chOff x="0" y="0"/>
            <a:chExt cx="9144000"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 name="Picture 2" descr="Shell-2010-Pecten-RGBpc.wmf"/>
            <p:cNvPicPr>
              <a:picLocks noChangeAspect="1"/>
            </p:cNvPicPr>
            <p:nvPr userDrawn="1"/>
          </p:nvPicPr>
          <p:blipFill>
            <a:blip r:embed="rId2" cstate="print"/>
            <a:stretch>
              <a:fillRect/>
            </a:stretch>
          </p:blipFill>
          <p:spPr>
            <a:xfrm>
              <a:off x="3418626" y="2285524"/>
              <a:ext cx="2340000" cy="2170570"/>
            </a:xfrm>
            <a:prstGeom prst="rect">
              <a:avLst/>
            </a:prstGeom>
          </p:spPr>
        </p:pic>
      </p:gr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noProof="0" dirty="0"/>
              <a:t>Click to edit Master title style</a:t>
            </a:r>
          </a:p>
        </p:txBody>
      </p:sp>
      <p:sp>
        <p:nvSpPr>
          <p:cNvPr id="10" name="Content Placeholder 9"/>
          <p:cNvSpPr>
            <a:spLocks noGrp="1"/>
          </p:cNvSpPr>
          <p:nvPr>
            <p:ph sz="quarter" idx="11"/>
          </p:nvPr>
        </p:nvSpPr>
        <p:spPr>
          <a:xfrm>
            <a:off x="906511" y="1312201"/>
            <a:ext cx="7770763" cy="5071137"/>
          </a:xfrm>
        </p:spPr>
        <p:txBody>
          <a:bodyPr/>
          <a:lstStyle>
            <a:lvl1pPr marL="0" indent="0" defTabSz="268288">
              <a:lnSpc>
                <a:spcPct val="120000"/>
              </a:lnSpc>
              <a:spcBef>
                <a:spcPts val="0"/>
              </a:spcBef>
              <a:defRPr/>
            </a:lvl1pPr>
            <a:lvl2pPr marL="271463" indent="-271463" defTabSz="268288">
              <a:lnSpc>
                <a:spcPct val="120000"/>
              </a:lnSpc>
              <a:spcBef>
                <a:spcPts val="0"/>
              </a:spcBef>
              <a:defRPr/>
            </a:lvl2pPr>
            <a:lvl3pPr marL="450850" indent="-180975" defTabSz="268288">
              <a:lnSpc>
                <a:spcPct val="120000"/>
              </a:lnSpc>
              <a:spcBef>
                <a:spcPts val="0"/>
              </a:spcBef>
              <a:buClr>
                <a:schemeClr val="tx1"/>
              </a:buClr>
              <a:buSzPct val="75000"/>
              <a:buFont typeface="Wingdings" pitchFamily="2" charset="2"/>
              <a:buChar char=""/>
              <a:defRPr sz="2000"/>
            </a:lvl3pPr>
            <a:lvl4pPr defTabSz="268288">
              <a:lnSpc>
                <a:spcPct val="120000"/>
              </a:lnSpc>
              <a:spcBef>
                <a:spcPts val="0"/>
              </a:spcBef>
              <a:buClr>
                <a:schemeClr val="tx1"/>
              </a:buClr>
              <a:buSzPct val="75000"/>
              <a:buFont typeface="Wingdings" pitchFamily="2" charset="2"/>
              <a:buChar char=""/>
              <a:defRPr sz="16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a:p>
            <a:pPr lvl="0"/>
            <a:endParaRPr lang="en-GB" dirty="0"/>
          </a:p>
        </p:txBody>
      </p:sp>
      <p:sp>
        <p:nvSpPr>
          <p:cNvPr id="9"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India</a:t>
            </a:r>
            <a:r>
              <a:rPr lang="en-GB" sz="800" baseline="0" dirty="0">
                <a:solidFill>
                  <a:schemeClr val="tx1"/>
                </a:solidFill>
                <a:latin typeface="+mn-lt"/>
                <a:cs typeface="Arial" pitchFamily="34" charset="0"/>
              </a:rPr>
              <a:t> Markets Private Limited</a:t>
            </a:r>
            <a:endParaRPr lang="en-GB" sz="800" dirty="0">
              <a:solidFill>
                <a:schemeClr val="tx1"/>
              </a:solidFill>
              <a:latin typeface="+mn-lt"/>
              <a:cs typeface="Arial" pitchFamily="34" charset="0"/>
            </a:endParaRPr>
          </a:p>
        </p:txBody>
      </p:sp>
      <p:sp>
        <p:nvSpPr>
          <p:cNvPr id="11"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6"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Line Heading">
    <p:spTree>
      <p:nvGrpSpPr>
        <p:cNvPr id="1" name=""/>
        <p:cNvGrpSpPr/>
        <p:nvPr/>
      </p:nvGrpSpPr>
      <p:grpSpPr>
        <a:xfrm>
          <a:off x="0" y="0"/>
          <a:ext cx="0" cy="0"/>
          <a:chOff x="0" y="0"/>
          <a:chExt cx="0" cy="0"/>
        </a:xfrm>
      </p:grpSpPr>
      <p:sp>
        <p:nvSpPr>
          <p:cNvPr id="10"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noProof="0" dirty="0"/>
              <a:t>Click to edit Master title style</a:t>
            </a:r>
          </a:p>
        </p:txBody>
      </p:sp>
      <p:sp>
        <p:nvSpPr>
          <p:cNvPr id="11" name="Content Placeholder 9"/>
          <p:cNvSpPr>
            <a:spLocks noGrp="1"/>
          </p:cNvSpPr>
          <p:nvPr>
            <p:ph sz="quarter" idx="11"/>
          </p:nvPr>
        </p:nvSpPr>
        <p:spPr>
          <a:xfrm>
            <a:off x="906512" y="1312202"/>
            <a:ext cx="7766050" cy="5071136"/>
          </a:xfrm>
        </p:spPr>
        <p:txBody>
          <a:bodyPr/>
          <a:lstStyle>
            <a:lvl1pPr marL="0" indent="0" defTabSz="268288">
              <a:lnSpc>
                <a:spcPct val="120000"/>
              </a:lnSpc>
              <a:spcBef>
                <a:spcPts val="0"/>
              </a:spcBef>
              <a:defRPr/>
            </a:lvl1pPr>
            <a:lvl2pPr marL="271463" indent="-271463" defTabSz="268288">
              <a:lnSpc>
                <a:spcPct val="120000"/>
              </a:lnSpc>
              <a:spcBef>
                <a:spcPts val="0"/>
              </a:spcBef>
              <a:defRPr/>
            </a:lvl2pPr>
            <a:lvl3pPr marL="450850" indent="-180975" defTabSz="268288">
              <a:lnSpc>
                <a:spcPct val="120000"/>
              </a:lnSpc>
              <a:spcBef>
                <a:spcPts val="0"/>
              </a:spcBef>
              <a:buClr>
                <a:schemeClr val="tx1"/>
              </a:buClr>
              <a:buSzPct val="75000"/>
              <a:buFont typeface="Wingdings" pitchFamily="2" charset="2"/>
              <a:buChar char=""/>
              <a:defRPr sz="2000"/>
            </a:lvl3pPr>
            <a:lvl4pPr defTabSz="268288">
              <a:lnSpc>
                <a:spcPct val="120000"/>
              </a:lnSpc>
              <a:spcBef>
                <a:spcPts val="0"/>
              </a:spcBef>
              <a:buClr>
                <a:schemeClr val="tx1"/>
              </a:buClr>
              <a:buSzPct val="75000"/>
              <a:buFont typeface="Wingdings" pitchFamily="2" charset="2"/>
              <a:buChar char=""/>
              <a:defRPr sz="16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a:p>
            <a:pPr lvl="0"/>
            <a:endParaRPr lang="en-GB" dirty="0"/>
          </a:p>
        </p:txBody>
      </p:sp>
      <p:sp>
        <p:nvSpPr>
          <p:cNvPr id="9"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4"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High Content">
    <p:spTree>
      <p:nvGrpSpPr>
        <p:cNvPr id="1" name=""/>
        <p:cNvGrpSpPr/>
        <p:nvPr/>
      </p:nvGrpSpPr>
      <p:grpSpPr>
        <a:xfrm>
          <a:off x="0" y="0"/>
          <a:ext cx="0" cy="0"/>
          <a:chOff x="0" y="0"/>
          <a:chExt cx="0" cy="0"/>
        </a:xfrm>
      </p:grpSpPr>
      <p:sp>
        <p:nvSpPr>
          <p:cNvPr id="10"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noProof="0" dirty="0"/>
              <a:t>Click to edit Master title style</a:t>
            </a:r>
          </a:p>
        </p:txBody>
      </p:sp>
      <p:sp>
        <p:nvSpPr>
          <p:cNvPr id="11" name="Content Placeholder 9"/>
          <p:cNvSpPr>
            <a:spLocks noGrp="1"/>
          </p:cNvSpPr>
          <p:nvPr>
            <p:ph sz="quarter" idx="11"/>
          </p:nvPr>
        </p:nvSpPr>
        <p:spPr>
          <a:xfrm>
            <a:off x="906512" y="1312202"/>
            <a:ext cx="7766050" cy="5071136"/>
          </a:xfrm>
        </p:spPr>
        <p:txBody>
          <a:bodyPr/>
          <a:lstStyle>
            <a:lvl1pPr marL="0" indent="0" defTabSz="268288">
              <a:lnSpc>
                <a:spcPct val="120000"/>
              </a:lnSpc>
              <a:spcBef>
                <a:spcPts val="0"/>
              </a:spcBef>
              <a:defRPr sz="1600"/>
            </a:lvl1pPr>
            <a:lvl2pPr marL="271463" indent="-271463" defTabSz="268288">
              <a:lnSpc>
                <a:spcPct val="120000"/>
              </a:lnSpc>
              <a:spcBef>
                <a:spcPts val="0"/>
              </a:spcBef>
              <a:defRPr sz="1600"/>
            </a:lvl2pPr>
            <a:lvl3pPr marL="450850" indent="-180975" defTabSz="268288">
              <a:lnSpc>
                <a:spcPct val="120000"/>
              </a:lnSpc>
              <a:spcBef>
                <a:spcPts val="0"/>
              </a:spcBef>
              <a:buClr>
                <a:schemeClr val="tx1"/>
              </a:buClr>
              <a:buSzPct val="75000"/>
              <a:buFont typeface="Wingdings" pitchFamily="2" charset="2"/>
              <a:buChar char=""/>
              <a:defRPr sz="1600"/>
            </a:lvl3pPr>
            <a:lvl4pPr defTabSz="268288">
              <a:lnSpc>
                <a:spcPct val="120000"/>
              </a:lnSpc>
              <a:spcBef>
                <a:spcPts val="0"/>
              </a:spcBef>
              <a:buClr>
                <a:schemeClr val="tx1"/>
              </a:buClr>
              <a:buSzPct val="75000"/>
              <a:buFont typeface="Wingdings" pitchFamily="2" charset="2"/>
              <a:buChar char=""/>
              <a:defRPr sz="14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sz="1200"/>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a:p>
            <a:pPr lvl="0"/>
            <a:endParaRPr lang="en-GB" dirty="0"/>
          </a:p>
        </p:txBody>
      </p:sp>
      <p:sp>
        <p:nvSpPr>
          <p:cNvPr id="9"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8"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dirty="0"/>
              <a:t>Click to edit Master title style</a:t>
            </a:r>
          </a:p>
        </p:txBody>
      </p:sp>
      <p:sp>
        <p:nvSpPr>
          <p:cNvPr id="10" name="Content Placeholder 14"/>
          <p:cNvSpPr>
            <a:spLocks noGrp="1"/>
          </p:cNvSpPr>
          <p:nvPr>
            <p:ph sz="quarter" idx="13"/>
          </p:nvPr>
        </p:nvSpPr>
        <p:spPr>
          <a:xfrm>
            <a:off x="4945062" y="1310400"/>
            <a:ext cx="3732213" cy="5072400"/>
          </a:xfrm>
        </p:spPr>
        <p:txBody>
          <a:bodyPr/>
          <a:lstStyle>
            <a:lvl1pPr marL="0" indent="0">
              <a:spcAft>
                <a:spcPts val="600"/>
              </a:spcAft>
              <a:buClr>
                <a:schemeClr val="accent2"/>
              </a:buClr>
              <a:buSzPct val="85000"/>
              <a:buFont typeface="Wingdings" pitchFamily="2" charset="2"/>
              <a:buNone/>
              <a:defRPr/>
            </a:lvl1pPr>
            <a:lvl2pPr marL="269875" indent="-269875">
              <a:spcAft>
                <a:spcPts val="600"/>
              </a:spcAft>
              <a:buClr>
                <a:schemeClr val="accent2"/>
              </a:buClr>
              <a:buSzPct val="85000"/>
              <a:buFont typeface="Wingdings" pitchFamily="2" charset="2"/>
              <a:buChar char="n"/>
              <a:defRPr sz="2000"/>
            </a:lvl2pPr>
            <a:lvl3pPr marL="454025" indent="-184150">
              <a:spcBef>
                <a:spcPts val="0"/>
              </a:spcBef>
              <a:spcAft>
                <a:spcPts val="600"/>
              </a:spcAft>
              <a:buClr>
                <a:schemeClr val="tx1"/>
              </a:buClr>
              <a:buFont typeface="Wingdings" pitchFamily="2" charset="2"/>
              <a:buChar char=""/>
              <a:defRPr sz="2000"/>
            </a:lvl3pPr>
            <a:lvl4pPr marL="635000" indent="-174625">
              <a:spcBef>
                <a:spcPts val="0"/>
              </a:spcBef>
              <a:spcAft>
                <a:spcPts val="600"/>
              </a:spcAft>
              <a:buClr>
                <a:schemeClr val="tx1"/>
              </a:buClr>
              <a:buFont typeface="Wingdings" pitchFamily="2" charset="2"/>
              <a:buChar char=""/>
              <a:defRPr sz="1600"/>
            </a:lvl4pPr>
            <a:lvl5pPr marL="811213" indent="-169863">
              <a:spcBef>
                <a:spcPts val="0"/>
              </a:spcBef>
              <a:spcAft>
                <a:spcPts val="600"/>
              </a:spcAft>
              <a:buClr>
                <a:schemeClr val="tx1"/>
              </a:buClr>
              <a:buFont typeface="Wingdings" pitchFamily="2" charset="2"/>
              <a:buChar char=""/>
              <a:defRPr sz="1400"/>
            </a:lvl5pPr>
            <a:lvl6pPr marL="992188" indent="-180975">
              <a:spcBef>
                <a:spcPts val="0"/>
              </a:spcBef>
              <a:spcAft>
                <a:spcPts val="600"/>
              </a:spcAft>
              <a:buClr>
                <a:schemeClr val="tx1"/>
              </a:buClr>
              <a:buFont typeface="Wingdings" pitchFamily="2" charset="2"/>
              <a:buChar char="n"/>
              <a:defRPr sz="1200"/>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a:p>
            <a:pPr lvl="0"/>
            <a:endParaRPr lang="en-GB" dirty="0"/>
          </a:p>
        </p:txBody>
      </p:sp>
      <p:sp>
        <p:nvSpPr>
          <p:cNvPr id="12" name="Text Placeholder 43"/>
          <p:cNvSpPr>
            <a:spLocks noGrp="1"/>
          </p:cNvSpPr>
          <p:nvPr>
            <p:ph type="body" sz="quarter" idx="11"/>
          </p:nvPr>
        </p:nvSpPr>
        <p:spPr>
          <a:xfrm>
            <a:off x="900592" y="1310400"/>
            <a:ext cx="3738563" cy="5073312"/>
          </a:xfrm>
        </p:spPr>
        <p:txBody>
          <a:bodyPr/>
          <a:lstStyle>
            <a:lvl1pPr marL="0" indent="0">
              <a:spcAft>
                <a:spcPts val="600"/>
              </a:spcAft>
              <a:buClr>
                <a:schemeClr val="accent2"/>
              </a:buClr>
              <a:buSzPct val="85000"/>
              <a:buFont typeface="Wingdings" pitchFamily="2" charset="2"/>
              <a:buNone/>
              <a:defRPr/>
            </a:lvl1pPr>
            <a:lvl2pPr marL="276225" indent="-276225">
              <a:spcAft>
                <a:spcPts val="600"/>
              </a:spcAft>
              <a:buClr>
                <a:schemeClr val="accent2"/>
              </a:buClr>
              <a:buSzPct val="85000"/>
              <a:buFont typeface="Wingdings" pitchFamily="2" charset="2"/>
              <a:buChar char="n"/>
              <a:defRPr sz="2000"/>
            </a:lvl2pPr>
            <a:lvl3pPr marL="447675" indent="-171450">
              <a:spcAft>
                <a:spcPts val="600"/>
              </a:spcAft>
              <a:buClr>
                <a:schemeClr val="tx1"/>
              </a:buClr>
              <a:buFont typeface="Wingdings" pitchFamily="2" charset="2"/>
              <a:buChar char=""/>
              <a:defRPr sz="2000"/>
            </a:lvl3pPr>
            <a:lvl4pPr marL="635000" indent="-180975">
              <a:spcBef>
                <a:spcPts val="0"/>
              </a:spcBef>
              <a:spcAft>
                <a:spcPts val="600"/>
              </a:spcAft>
              <a:buClr>
                <a:schemeClr val="tx1"/>
              </a:buClr>
              <a:buFont typeface="Wingdings" pitchFamily="2" charset="2"/>
              <a:buChar char=""/>
              <a:defRPr sz="1600"/>
            </a:lvl4pPr>
            <a:lvl5pPr marL="811213" indent="-169863">
              <a:spcBef>
                <a:spcPts val="0"/>
              </a:spcBef>
              <a:spcAft>
                <a:spcPts val="600"/>
              </a:spcAft>
              <a:buClr>
                <a:schemeClr val="tx1"/>
              </a:buClr>
              <a:buFont typeface="Wingdings" pitchFamily="2" charset="2"/>
              <a:buChar char=""/>
              <a:defRPr sz="1400"/>
            </a:lvl5pPr>
            <a:lvl6pPr marL="992188" indent="-180975">
              <a:spcBef>
                <a:spcPts val="0"/>
              </a:spcBef>
              <a:spcAft>
                <a:spcPts val="600"/>
              </a:spcAft>
              <a:buClr>
                <a:schemeClr val="tx1"/>
              </a:buClr>
              <a:buFont typeface="Wingdings" pitchFamily="2" charset="2"/>
              <a:buChar char=""/>
              <a:defRPr sz="1200"/>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p:txBody>
      </p:sp>
      <p:sp>
        <p:nvSpPr>
          <p:cNvPr id="13"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2 Line Heading">
    <p:spTree>
      <p:nvGrpSpPr>
        <p:cNvPr id="1" name=""/>
        <p:cNvGrpSpPr/>
        <p:nvPr/>
      </p:nvGrpSpPr>
      <p:grpSpPr>
        <a:xfrm>
          <a:off x="0" y="0"/>
          <a:ext cx="0" cy="0"/>
          <a:chOff x="0" y="0"/>
          <a:chExt cx="0" cy="0"/>
        </a:xfrm>
      </p:grpSpPr>
      <p:sp>
        <p:nvSpPr>
          <p:cNvPr id="14"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dirty="0"/>
              <a:t>Click to edit Master title style</a:t>
            </a:r>
          </a:p>
        </p:txBody>
      </p:sp>
      <p:sp>
        <p:nvSpPr>
          <p:cNvPr id="10" name="Content Placeholder 14"/>
          <p:cNvSpPr>
            <a:spLocks noGrp="1"/>
          </p:cNvSpPr>
          <p:nvPr>
            <p:ph sz="quarter" idx="13"/>
          </p:nvPr>
        </p:nvSpPr>
        <p:spPr>
          <a:xfrm>
            <a:off x="4945062" y="1310400"/>
            <a:ext cx="3732213" cy="5072400"/>
          </a:xfrm>
        </p:spPr>
        <p:txBody>
          <a:bodyPr/>
          <a:lstStyle>
            <a:lvl1pPr marL="0" indent="0">
              <a:spcAft>
                <a:spcPts val="600"/>
              </a:spcAft>
              <a:buClr>
                <a:schemeClr val="accent2"/>
              </a:buClr>
              <a:buSzPct val="85000"/>
              <a:buFont typeface="Wingdings" pitchFamily="2" charset="2"/>
              <a:buNone/>
              <a:defRPr/>
            </a:lvl1pPr>
            <a:lvl2pPr marL="269875" indent="-269875">
              <a:spcBef>
                <a:spcPts val="0"/>
              </a:spcBef>
              <a:spcAft>
                <a:spcPts val="600"/>
              </a:spcAft>
              <a:buClr>
                <a:schemeClr val="accent2"/>
              </a:buClr>
              <a:buSzPct val="85000"/>
              <a:buFont typeface="Wingdings" pitchFamily="2" charset="2"/>
              <a:buChar char="n"/>
              <a:defRPr sz="2000"/>
            </a:lvl2pPr>
            <a:lvl3pPr marL="454025" indent="-184150">
              <a:spcBef>
                <a:spcPts val="0"/>
              </a:spcBef>
              <a:spcAft>
                <a:spcPts val="600"/>
              </a:spcAft>
              <a:buClr>
                <a:schemeClr val="tx1"/>
              </a:buClr>
              <a:buFont typeface="Wingdings" pitchFamily="2" charset="2"/>
              <a:buChar char="n"/>
              <a:defRPr sz="2000"/>
            </a:lvl3pPr>
            <a:lvl4pPr marL="635000" indent="-180975">
              <a:spcBef>
                <a:spcPts val="0"/>
              </a:spcBef>
              <a:spcAft>
                <a:spcPts val="600"/>
              </a:spcAft>
              <a:buClr>
                <a:schemeClr val="tx1"/>
              </a:buClr>
              <a:buFont typeface="Wingdings" pitchFamily="2" charset="2"/>
              <a:buChar char="n"/>
              <a:defRPr sz="1600"/>
            </a:lvl4pPr>
            <a:lvl5pPr marL="811213" indent="-169863">
              <a:spcBef>
                <a:spcPts val="0"/>
              </a:spcBef>
              <a:spcAft>
                <a:spcPts val="600"/>
              </a:spcAft>
              <a:buClr>
                <a:schemeClr val="tx1"/>
              </a:buClr>
              <a:buFont typeface="Wingdings" pitchFamily="2" charset="2"/>
              <a:buChar char="n"/>
              <a:defRPr sz="1400"/>
            </a:lvl5pPr>
            <a:lvl6pPr marL="996950" indent="-185738">
              <a:spcBef>
                <a:spcPts val="0"/>
              </a:spcBef>
              <a:spcAft>
                <a:spcPts val="600"/>
              </a:spcAft>
              <a:buClr>
                <a:schemeClr val="tx1"/>
              </a:buClr>
              <a:buFont typeface="Wingdings" pitchFamily="2" charset="2"/>
              <a:buChar char="n"/>
              <a:tabLst/>
              <a:defRPr sz="1200"/>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p:txBody>
      </p:sp>
      <p:sp>
        <p:nvSpPr>
          <p:cNvPr id="12" name="Text Placeholder 43"/>
          <p:cNvSpPr>
            <a:spLocks noGrp="1"/>
          </p:cNvSpPr>
          <p:nvPr>
            <p:ph type="body" sz="quarter" idx="11"/>
          </p:nvPr>
        </p:nvSpPr>
        <p:spPr>
          <a:xfrm>
            <a:off x="900592" y="1310400"/>
            <a:ext cx="3738563" cy="5073312"/>
          </a:xfrm>
        </p:spPr>
        <p:txBody>
          <a:bodyPr/>
          <a:lstStyle>
            <a:lvl1pPr marL="0" indent="0">
              <a:spcAft>
                <a:spcPts val="600"/>
              </a:spcAft>
              <a:buClr>
                <a:schemeClr val="accent2"/>
              </a:buClr>
              <a:buSzPct val="85000"/>
              <a:buFont typeface="Wingdings" pitchFamily="2" charset="2"/>
              <a:buNone/>
              <a:defRPr/>
            </a:lvl1pPr>
            <a:lvl2pPr marL="276225" indent="-276225">
              <a:spcAft>
                <a:spcPts val="600"/>
              </a:spcAft>
              <a:buClr>
                <a:schemeClr val="accent2"/>
              </a:buClr>
              <a:buSzPct val="85000"/>
              <a:buFont typeface="Wingdings" pitchFamily="2" charset="2"/>
              <a:buChar char="n"/>
              <a:defRPr sz="2000"/>
            </a:lvl2pPr>
            <a:lvl3pPr marL="449263" indent="-173038">
              <a:spcAft>
                <a:spcPts val="600"/>
              </a:spcAft>
              <a:buClr>
                <a:schemeClr val="tx1"/>
              </a:buClr>
              <a:buFont typeface="Wingdings" pitchFamily="2" charset="2"/>
              <a:buChar char="n"/>
              <a:defRPr sz="2000"/>
            </a:lvl3pPr>
            <a:lvl4pPr marL="635000" indent="-180975">
              <a:spcAft>
                <a:spcPts val="600"/>
              </a:spcAft>
              <a:buClr>
                <a:schemeClr val="tx1"/>
              </a:buClr>
              <a:buFont typeface="Wingdings" pitchFamily="2" charset="2"/>
              <a:buChar char="n"/>
              <a:defRPr sz="1600"/>
            </a:lvl4pPr>
            <a:lvl5pPr marL="811213" indent="-169863">
              <a:spcBef>
                <a:spcPts val="0"/>
              </a:spcBef>
              <a:spcAft>
                <a:spcPts val="600"/>
              </a:spcAft>
              <a:buClr>
                <a:schemeClr val="tx1"/>
              </a:buClr>
              <a:buFont typeface="Wingdings" pitchFamily="2" charset="2"/>
              <a:buChar char="n"/>
              <a:defRPr sz="1400"/>
            </a:lvl5pPr>
            <a:lvl6pPr marL="992188" indent="-180975">
              <a:spcBef>
                <a:spcPts val="0"/>
              </a:spcBef>
              <a:spcAft>
                <a:spcPts val="600"/>
              </a:spcAft>
              <a:buClr>
                <a:schemeClr val="tx1"/>
              </a:buClr>
              <a:buFont typeface="Wingdings" pitchFamily="2" charset="2"/>
              <a:buChar char="n"/>
              <a:defRPr sz="1200"/>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p:txBody>
      </p:sp>
      <p:sp>
        <p:nvSpPr>
          <p:cNvPr id="11"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3"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 High Content">
    <p:spTree>
      <p:nvGrpSpPr>
        <p:cNvPr id="1" name=""/>
        <p:cNvGrpSpPr/>
        <p:nvPr/>
      </p:nvGrpSpPr>
      <p:grpSpPr>
        <a:xfrm>
          <a:off x="0" y="0"/>
          <a:ext cx="0" cy="0"/>
          <a:chOff x="0" y="0"/>
          <a:chExt cx="0" cy="0"/>
        </a:xfrm>
      </p:grpSpPr>
      <p:sp>
        <p:nvSpPr>
          <p:cNvPr id="14"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US" dirty="0"/>
              <a:t>Click to edit Master title style</a:t>
            </a:r>
          </a:p>
        </p:txBody>
      </p:sp>
      <p:sp>
        <p:nvSpPr>
          <p:cNvPr id="10" name="Content Placeholder 14"/>
          <p:cNvSpPr>
            <a:spLocks noGrp="1"/>
          </p:cNvSpPr>
          <p:nvPr>
            <p:ph sz="quarter" idx="13"/>
          </p:nvPr>
        </p:nvSpPr>
        <p:spPr>
          <a:xfrm>
            <a:off x="4945062" y="1310400"/>
            <a:ext cx="3732213" cy="5072400"/>
          </a:xfrm>
        </p:spPr>
        <p:txBody>
          <a:bodyPr/>
          <a:lstStyle>
            <a:lvl1pPr marL="0" indent="0">
              <a:lnSpc>
                <a:spcPct val="120000"/>
              </a:lnSpc>
              <a:spcAft>
                <a:spcPts val="600"/>
              </a:spcAft>
              <a:buClr>
                <a:schemeClr val="accent2"/>
              </a:buClr>
              <a:buSzPct val="85000"/>
              <a:buFont typeface="Wingdings" pitchFamily="2" charset="2"/>
              <a:buNone/>
              <a:defRPr sz="1600"/>
            </a:lvl1pPr>
            <a:lvl2pPr marL="269875" indent="-269875">
              <a:lnSpc>
                <a:spcPct val="120000"/>
              </a:lnSpc>
              <a:spcBef>
                <a:spcPts val="0"/>
              </a:spcBef>
              <a:spcAft>
                <a:spcPts val="600"/>
              </a:spcAft>
              <a:buClr>
                <a:schemeClr val="accent2"/>
              </a:buClr>
              <a:buSzPct val="85000"/>
              <a:buFont typeface="Wingdings" pitchFamily="2" charset="2"/>
              <a:buChar char="n"/>
              <a:defRPr sz="1600"/>
            </a:lvl2pPr>
            <a:lvl3pPr marL="454025" indent="-184150">
              <a:lnSpc>
                <a:spcPct val="120000"/>
              </a:lnSpc>
              <a:spcBef>
                <a:spcPts val="0"/>
              </a:spcBef>
              <a:spcAft>
                <a:spcPts val="600"/>
              </a:spcAft>
              <a:buClr>
                <a:schemeClr val="tx1"/>
              </a:buClr>
              <a:buFont typeface="Wingdings" pitchFamily="2" charset="2"/>
              <a:buChar char="n"/>
              <a:defRPr sz="1600"/>
            </a:lvl3pPr>
            <a:lvl4pPr marL="635000" indent="-180975">
              <a:lnSpc>
                <a:spcPct val="120000"/>
              </a:lnSpc>
              <a:spcBef>
                <a:spcPts val="0"/>
              </a:spcBef>
              <a:spcAft>
                <a:spcPts val="600"/>
              </a:spcAft>
              <a:buClr>
                <a:schemeClr val="tx1"/>
              </a:buClr>
              <a:buFont typeface="Wingdings" pitchFamily="2" charset="2"/>
              <a:buChar char="n"/>
              <a:defRPr sz="1400"/>
            </a:lvl4pPr>
            <a:lvl5pPr marL="811213" indent="-169863">
              <a:lnSpc>
                <a:spcPct val="120000"/>
              </a:lnSpc>
              <a:spcBef>
                <a:spcPts val="0"/>
              </a:spcBef>
              <a:spcAft>
                <a:spcPts val="600"/>
              </a:spcAft>
              <a:buClr>
                <a:schemeClr val="tx1"/>
              </a:buClr>
              <a:buFont typeface="Wingdings" pitchFamily="2" charset="2"/>
              <a:buChar char="n"/>
              <a:defRPr sz="1200"/>
            </a:lvl5pPr>
            <a:lvl6pPr marL="992188" indent="-180975">
              <a:lnSpc>
                <a:spcPct val="120000"/>
              </a:lnSpc>
              <a:spcBef>
                <a:spcPts val="0"/>
              </a:spcBef>
              <a:spcAft>
                <a:spcPts val="600"/>
              </a:spcAft>
              <a:buClr>
                <a:schemeClr val="tx1"/>
              </a:buClr>
              <a:buFont typeface="Wingdings" pitchFamily="2" charset="2"/>
              <a:buChar char="n"/>
              <a:defRPr sz="1200"/>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Xx</a:t>
            </a:r>
          </a:p>
          <a:p>
            <a:pPr lvl="5"/>
            <a:r>
              <a:rPr lang="en-US" dirty="0"/>
              <a:t>xx</a:t>
            </a:r>
          </a:p>
        </p:txBody>
      </p:sp>
      <p:sp>
        <p:nvSpPr>
          <p:cNvPr id="12" name="Text Placeholder 43"/>
          <p:cNvSpPr>
            <a:spLocks noGrp="1"/>
          </p:cNvSpPr>
          <p:nvPr>
            <p:ph type="body" sz="quarter" idx="11"/>
          </p:nvPr>
        </p:nvSpPr>
        <p:spPr>
          <a:xfrm>
            <a:off x="900592" y="1310400"/>
            <a:ext cx="3738563" cy="5073312"/>
          </a:xfrm>
        </p:spPr>
        <p:txBody>
          <a:bodyPr/>
          <a:lstStyle>
            <a:lvl1pPr marL="0" indent="0">
              <a:lnSpc>
                <a:spcPct val="120000"/>
              </a:lnSpc>
              <a:spcAft>
                <a:spcPts val="600"/>
              </a:spcAft>
              <a:buClr>
                <a:schemeClr val="accent2"/>
              </a:buClr>
              <a:buSzPct val="85000"/>
              <a:buFont typeface="Wingdings" pitchFamily="2" charset="2"/>
              <a:buNone/>
              <a:defRPr sz="1600"/>
            </a:lvl1pPr>
            <a:lvl2pPr marL="276225" indent="-276225">
              <a:lnSpc>
                <a:spcPct val="120000"/>
              </a:lnSpc>
              <a:spcAft>
                <a:spcPts val="600"/>
              </a:spcAft>
              <a:buClr>
                <a:schemeClr val="accent2"/>
              </a:buClr>
              <a:buSzPct val="85000"/>
              <a:buFont typeface="Wingdings" pitchFamily="2" charset="2"/>
              <a:buChar char="n"/>
              <a:defRPr sz="1600"/>
            </a:lvl2pPr>
            <a:lvl3pPr marL="447675" indent="-171450">
              <a:lnSpc>
                <a:spcPct val="120000"/>
              </a:lnSpc>
              <a:spcAft>
                <a:spcPts val="600"/>
              </a:spcAft>
              <a:buClr>
                <a:schemeClr val="tx1"/>
              </a:buClr>
              <a:buFont typeface="Wingdings" pitchFamily="2" charset="2"/>
              <a:buChar char=""/>
              <a:defRPr sz="1600"/>
            </a:lvl3pPr>
            <a:lvl4pPr marL="635000" indent="-174625">
              <a:lnSpc>
                <a:spcPct val="120000"/>
              </a:lnSpc>
              <a:spcAft>
                <a:spcPts val="600"/>
              </a:spcAft>
              <a:buClr>
                <a:schemeClr val="tx1"/>
              </a:buClr>
              <a:buFont typeface="Wingdings" pitchFamily="2" charset="2"/>
              <a:buChar char="n"/>
              <a:defRPr sz="1400"/>
            </a:lvl4pPr>
            <a:lvl5pPr marL="811213" indent="-169863">
              <a:lnSpc>
                <a:spcPct val="120000"/>
              </a:lnSpc>
              <a:spcBef>
                <a:spcPts val="0"/>
              </a:spcBef>
              <a:spcAft>
                <a:spcPts val="600"/>
              </a:spcAft>
              <a:buClr>
                <a:schemeClr val="tx1"/>
              </a:buClr>
              <a:buFont typeface="Wingdings" pitchFamily="2" charset="2"/>
              <a:buChar char="n"/>
              <a:defRPr sz="1200"/>
            </a:lvl5pPr>
            <a:lvl6pPr marL="992188" indent="-180975">
              <a:lnSpc>
                <a:spcPct val="120000"/>
              </a:lnSpc>
              <a:spcBef>
                <a:spcPts val="0"/>
              </a:spcBef>
              <a:spcAft>
                <a:spcPts val="600"/>
              </a:spcAft>
              <a:buClr>
                <a:schemeClr val="tx1"/>
              </a:buClr>
              <a:buFont typeface="Wingdings" pitchFamily="2" charset="2"/>
              <a:buChar char="n"/>
              <a:defRPr sz="1200"/>
            </a:lvl6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p:txBody>
      </p:sp>
      <p:sp>
        <p:nvSpPr>
          <p:cNvPr id="11"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3"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Graphs">
    <p:spTree>
      <p:nvGrpSpPr>
        <p:cNvPr id="1" name=""/>
        <p:cNvGrpSpPr/>
        <p:nvPr/>
      </p:nvGrpSpPr>
      <p:grpSpPr>
        <a:xfrm>
          <a:off x="0" y="0"/>
          <a:ext cx="0" cy="0"/>
          <a:chOff x="0" y="0"/>
          <a:chExt cx="0" cy="0"/>
        </a:xfrm>
      </p:grpSpPr>
      <p:sp>
        <p:nvSpPr>
          <p:cNvPr id="67" name="Content Placeholder 51"/>
          <p:cNvSpPr>
            <a:spLocks noGrp="1"/>
          </p:cNvSpPr>
          <p:nvPr>
            <p:ph sz="quarter" idx="29" hasCustomPrompt="1"/>
          </p:nvPr>
        </p:nvSpPr>
        <p:spPr>
          <a:xfrm>
            <a:off x="904072" y="6267688"/>
            <a:ext cx="3747304" cy="99509"/>
          </a:xfrm>
        </p:spPr>
        <p:txBody>
          <a:bodyPr wrap="square">
            <a:noAutofit/>
          </a:bodyPr>
          <a:lstStyle>
            <a:lvl1pPr>
              <a:defRPr sz="700">
                <a:solidFill>
                  <a:schemeClr val="tx1"/>
                </a:solidFill>
                <a:latin typeface="+mn-lt"/>
              </a:defRPr>
            </a:lvl1pPr>
          </a:lstStyle>
          <a:p>
            <a:pPr lvl="0"/>
            <a:r>
              <a:rPr lang="en-US" dirty="0"/>
              <a:t>CLICK TO EDIT SOURCE</a:t>
            </a:r>
            <a:endParaRPr lang="nl-NL" dirty="0"/>
          </a:p>
        </p:txBody>
      </p:sp>
      <p:sp>
        <p:nvSpPr>
          <p:cNvPr id="31"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Futura Medium" pitchFamily="18" charset="0"/>
            </a:endParaRPr>
          </a:p>
        </p:txBody>
      </p:sp>
      <p:sp>
        <p:nvSpPr>
          <p:cNvPr id="32"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noProof="0" dirty="0"/>
              <a:t>Click to edit Master title style</a:t>
            </a:r>
          </a:p>
        </p:txBody>
      </p:sp>
      <p:sp>
        <p:nvSpPr>
          <p:cNvPr id="39" name="Content Placeholder 51"/>
          <p:cNvSpPr>
            <a:spLocks noGrp="1"/>
          </p:cNvSpPr>
          <p:nvPr>
            <p:ph sz="quarter" idx="45" hasCustomPrompt="1"/>
          </p:nvPr>
        </p:nvSpPr>
        <p:spPr>
          <a:xfrm>
            <a:off x="911225" y="4179607"/>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Click to edit Unit of measure</a:t>
            </a:r>
            <a:endParaRPr lang="nl-NL" dirty="0"/>
          </a:p>
        </p:txBody>
      </p:sp>
      <p:sp>
        <p:nvSpPr>
          <p:cNvPr id="40" name="Content Placeholder 51"/>
          <p:cNvSpPr>
            <a:spLocks noGrp="1"/>
          </p:cNvSpPr>
          <p:nvPr>
            <p:ph sz="quarter" idx="46" hasCustomPrompt="1"/>
          </p:nvPr>
        </p:nvSpPr>
        <p:spPr>
          <a:xfrm>
            <a:off x="911225" y="3844644"/>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CHART TITLE APPEARS HERE</a:t>
            </a:r>
            <a:endParaRPr lang="nl-NL" dirty="0"/>
          </a:p>
        </p:txBody>
      </p:sp>
      <p:cxnSp>
        <p:nvCxnSpPr>
          <p:cNvPr id="41" name="Straight Connector 40"/>
          <p:cNvCxnSpPr/>
          <p:nvPr userDrawn="1"/>
        </p:nvCxnSpPr>
        <p:spPr>
          <a:xfrm flipV="1">
            <a:off x="911225" y="4122457"/>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42" name="Chart Placeholder 16"/>
          <p:cNvSpPr>
            <a:spLocks noGrp="1"/>
          </p:cNvSpPr>
          <p:nvPr>
            <p:ph type="chart" sz="quarter" idx="47"/>
          </p:nvPr>
        </p:nvSpPr>
        <p:spPr>
          <a:xfrm>
            <a:off x="911225" y="4436262"/>
            <a:ext cx="3697200" cy="1703279"/>
          </a:xfrm>
        </p:spPr>
        <p:txBody>
          <a:bodyPr>
            <a:normAutofit/>
          </a:bodyPr>
          <a:lstStyle>
            <a:lvl1pPr>
              <a:defRPr sz="1200">
                <a:solidFill>
                  <a:schemeClr val="tx1"/>
                </a:solidFill>
                <a:latin typeface="+mn-lt"/>
              </a:defRPr>
            </a:lvl1pPr>
          </a:lstStyle>
          <a:p>
            <a:endParaRPr lang="nl-NL" dirty="0"/>
          </a:p>
        </p:txBody>
      </p:sp>
      <p:cxnSp>
        <p:nvCxnSpPr>
          <p:cNvPr id="43" name="Straight Connector 42"/>
          <p:cNvCxnSpPr/>
          <p:nvPr userDrawn="1"/>
        </p:nvCxnSpPr>
        <p:spPr>
          <a:xfrm>
            <a:off x="904071" y="5944860"/>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Content Placeholder 51"/>
          <p:cNvSpPr>
            <a:spLocks noGrp="1"/>
          </p:cNvSpPr>
          <p:nvPr>
            <p:ph sz="quarter" idx="54" hasCustomPrompt="1"/>
          </p:nvPr>
        </p:nvSpPr>
        <p:spPr>
          <a:xfrm>
            <a:off x="911225" y="1654176"/>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Click to edit Unit of measure</a:t>
            </a:r>
            <a:endParaRPr lang="nl-NL" dirty="0"/>
          </a:p>
        </p:txBody>
      </p:sp>
      <p:sp>
        <p:nvSpPr>
          <p:cNvPr id="100" name="Content Placeholder 51"/>
          <p:cNvSpPr>
            <a:spLocks noGrp="1"/>
          </p:cNvSpPr>
          <p:nvPr>
            <p:ph sz="quarter" idx="55" hasCustomPrompt="1"/>
          </p:nvPr>
        </p:nvSpPr>
        <p:spPr>
          <a:xfrm>
            <a:off x="911225" y="1319213"/>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CHART TITLE APPEARS HERE</a:t>
            </a:r>
            <a:endParaRPr lang="nl-NL" dirty="0"/>
          </a:p>
        </p:txBody>
      </p:sp>
      <p:cxnSp>
        <p:nvCxnSpPr>
          <p:cNvPr id="101" name="Straight Connector 100"/>
          <p:cNvCxnSpPr/>
          <p:nvPr userDrawn="1"/>
        </p:nvCxnSpPr>
        <p:spPr>
          <a:xfrm flipV="1">
            <a:off x="911225" y="1597026"/>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Chart Placeholder 16"/>
          <p:cNvSpPr>
            <a:spLocks noGrp="1"/>
          </p:cNvSpPr>
          <p:nvPr>
            <p:ph type="chart" sz="quarter" idx="56"/>
          </p:nvPr>
        </p:nvSpPr>
        <p:spPr>
          <a:xfrm>
            <a:off x="911225" y="1910831"/>
            <a:ext cx="3697200" cy="1703279"/>
          </a:xfrm>
        </p:spPr>
        <p:txBody>
          <a:bodyPr>
            <a:normAutofit/>
          </a:bodyPr>
          <a:lstStyle>
            <a:lvl1pPr>
              <a:defRPr sz="1200">
                <a:solidFill>
                  <a:schemeClr val="tx1"/>
                </a:solidFill>
                <a:latin typeface="+mn-lt"/>
              </a:defRPr>
            </a:lvl1pPr>
          </a:lstStyle>
          <a:p>
            <a:endParaRPr lang="nl-NL" dirty="0"/>
          </a:p>
        </p:txBody>
      </p:sp>
      <p:cxnSp>
        <p:nvCxnSpPr>
          <p:cNvPr id="103" name="Straight Connector 102"/>
          <p:cNvCxnSpPr/>
          <p:nvPr userDrawn="1"/>
        </p:nvCxnSpPr>
        <p:spPr>
          <a:xfrm>
            <a:off x="904071" y="3419429"/>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Content Placeholder 51"/>
          <p:cNvSpPr>
            <a:spLocks noGrp="1"/>
          </p:cNvSpPr>
          <p:nvPr>
            <p:ph sz="quarter" idx="57" hasCustomPrompt="1"/>
          </p:nvPr>
        </p:nvSpPr>
        <p:spPr>
          <a:xfrm>
            <a:off x="4965700" y="4179607"/>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Click to edit Unit of measure</a:t>
            </a:r>
            <a:endParaRPr lang="nl-NL" dirty="0"/>
          </a:p>
        </p:txBody>
      </p:sp>
      <p:sp>
        <p:nvSpPr>
          <p:cNvPr id="105" name="Content Placeholder 51"/>
          <p:cNvSpPr>
            <a:spLocks noGrp="1"/>
          </p:cNvSpPr>
          <p:nvPr>
            <p:ph sz="quarter" idx="58" hasCustomPrompt="1"/>
          </p:nvPr>
        </p:nvSpPr>
        <p:spPr>
          <a:xfrm>
            <a:off x="4965700" y="3844644"/>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CHART TITLE APPEARS HERE</a:t>
            </a:r>
            <a:endParaRPr lang="nl-NL" dirty="0"/>
          </a:p>
        </p:txBody>
      </p:sp>
      <p:cxnSp>
        <p:nvCxnSpPr>
          <p:cNvPr id="106" name="Straight Connector 105"/>
          <p:cNvCxnSpPr/>
          <p:nvPr userDrawn="1"/>
        </p:nvCxnSpPr>
        <p:spPr>
          <a:xfrm flipV="1">
            <a:off x="4965700" y="4122457"/>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7" name="Chart Placeholder 16"/>
          <p:cNvSpPr>
            <a:spLocks noGrp="1"/>
          </p:cNvSpPr>
          <p:nvPr>
            <p:ph type="chart" sz="quarter" idx="59"/>
          </p:nvPr>
        </p:nvSpPr>
        <p:spPr>
          <a:xfrm>
            <a:off x="4965700" y="4436262"/>
            <a:ext cx="3697200" cy="1703279"/>
          </a:xfrm>
        </p:spPr>
        <p:txBody>
          <a:bodyPr>
            <a:normAutofit/>
          </a:bodyPr>
          <a:lstStyle>
            <a:lvl1pPr>
              <a:defRPr sz="1200">
                <a:solidFill>
                  <a:schemeClr val="tx1"/>
                </a:solidFill>
                <a:latin typeface="+mn-lt"/>
              </a:defRPr>
            </a:lvl1pPr>
          </a:lstStyle>
          <a:p>
            <a:endParaRPr lang="nl-NL" dirty="0"/>
          </a:p>
        </p:txBody>
      </p:sp>
      <p:cxnSp>
        <p:nvCxnSpPr>
          <p:cNvPr id="108" name="Straight Connector 107"/>
          <p:cNvCxnSpPr/>
          <p:nvPr userDrawn="1"/>
        </p:nvCxnSpPr>
        <p:spPr>
          <a:xfrm>
            <a:off x="4958546" y="5944860"/>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Content Placeholder 51"/>
          <p:cNvSpPr>
            <a:spLocks noGrp="1"/>
          </p:cNvSpPr>
          <p:nvPr>
            <p:ph sz="quarter" idx="60" hasCustomPrompt="1"/>
          </p:nvPr>
        </p:nvSpPr>
        <p:spPr>
          <a:xfrm>
            <a:off x="4965700" y="1654176"/>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Click to edit Unit of measure</a:t>
            </a:r>
            <a:endParaRPr lang="nl-NL" dirty="0"/>
          </a:p>
        </p:txBody>
      </p:sp>
      <p:sp>
        <p:nvSpPr>
          <p:cNvPr id="110" name="Content Placeholder 51"/>
          <p:cNvSpPr>
            <a:spLocks noGrp="1"/>
          </p:cNvSpPr>
          <p:nvPr>
            <p:ph sz="quarter" idx="61" hasCustomPrompt="1"/>
          </p:nvPr>
        </p:nvSpPr>
        <p:spPr>
          <a:xfrm>
            <a:off x="4965700" y="1319213"/>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US" dirty="0"/>
              <a:t>CHART TITLE APPEARS HERE</a:t>
            </a:r>
            <a:endParaRPr lang="nl-NL" dirty="0"/>
          </a:p>
        </p:txBody>
      </p:sp>
      <p:cxnSp>
        <p:nvCxnSpPr>
          <p:cNvPr id="111" name="Straight Connector 110"/>
          <p:cNvCxnSpPr/>
          <p:nvPr userDrawn="1"/>
        </p:nvCxnSpPr>
        <p:spPr>
          <a:xfrm flipV="1">
            <a:off x="4965700" y="1597026"/>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12" name="Chart Placeholder 16"/>
          <p:cNvSpPr>
            <a:spLocks noGrp="1"/>
          </p:cNvSpPr>
          <p:nvPr>
            <p:ph type="chart" sz="quarter" idx="62"/>
          </p:nvPr>
        </p:nvSpPr>
        <p:spPr>
          <a:xfrm>
            <a:off x="4965700" y="1910831"/>
            <a:ext cx="3697200" cy="1703279"/>
          </a:xfrm>
        </p:spPr>
        <p:txBody>
          <a:bodyPr>
            <a:normAutofit/>
          </a:bodyPr>
          <a:lstStyle>
            <a:lvl1pPr>
              <a:defRPr sz="1200">
                <a:solidFill>
                  <a:schemeClr val="tx1"/>
                </a:solidFill>
                <a:latin typeface="+mn-lt"/>
              </a:defRPr>
            </a:lvl1pPr>
          </a:lstStyle>
          <a:p>
            <a:endParaRPr lang="nl-NL" dirty="0"/>
          </a:p>
        </p:txBody>
      </p:sp>
      <p:cxnSp>
        <p:nvCxnSpPr>
          <p:cNvPr id="113" name="Straight Connector 112"/>
          <p:cNvCxnSpPr/>
          <p:nvPr userDrawn="1"/>
        </p:nvCxnSpPr>
        <p:spPr>
          <a:xfrm>
            <a:off x="4958546" y="3419429"/>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3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3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37"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4" name="Group 13"/>
          <p:cNvGrpSpPr/>
          <p:nvPr userDrawn="1"/>
        </p:nvGrpSpPr>
        <p:grpSpPr>
          <a:xfrm>
            <a:off x="900000" y="648000"/>
            <a:ext cx="7380000" cy="5633999"/>
            <a:chOff x="900000" y="648000"/>
            <a:chExt cx="7380000" cy="5633999"/>
          </a:xfrm>
        </p:grpSpPr>
        <p:sp>
          <p:nvSpPr>
            <p:cNvPr id="15" name="Rectangle 4"/>
            <p:cNvSpPr>
              <a:spLocks noChangeArrowheads="1"/>
            </p:cNvSpPr>
            <p:nvPr userDrawn="1"/>
          </p:nvSpPr>
          <p:spPr bwMode="auto">
            <a:xfrm flipH="1">
              <a:off x="900000" y="1367999"/>
              <a:ext cx="6661152" cy="4914000"/>
            </a:xfrm>
            <a:prstGeom prst="rect">
              <a:avLst/>
            </a:prstGeom>
            <a:solidFill>
              <a:schemeClr val="accent1">
                <a:lumMod val="40000"/>
                <a:lumOff val="60000"/>
              </a:schemeClr>
            </a:solidFill>
            <a:ln w="9525">
              <a:noFill/>
              <a:miter lim="800000"/>
              <a:headEnd/>
              <a:tailEnd/>
            </a:ln>
            <a:effectLst/>
          </p:spPr>
          <p:txBody>
            <a:bodyPr wrap="none" anchor="ctr"/>
            <a:lstStyle/>
            <a:p>
              <a:endParaRPr lang="en-GB" noProof="0" dirty="0"/>
            </a:p>
          </p:txBody>
        </p:sp>
        <p:sp>
          <p:nvSpPr>
            <p:cNvPr id="21" name="Rectangle 4"/>
            <p:cNvSpPr>
              <a:spLocks noChangeArrowheads="1"/>
            </p:cNvSpPr>
            <p:nvPr userDrawn="1"/>
          </p:nvSpPr>
          <p:spPr bwMode="auto">
            <a:xfrm flipH="1">
              <a:off x="1620000" y="648000"/>
              <a:ext cx="6660000" cy="4914000"/>
            </a:xfrm>
            <a:prstGeom prst="rect">
              <a:avLst/>
            </a:prstGeom>
            <a:solidFill>
              <a:schemeClr val="accent1">
                <a:lumMod val="60000"/>
                <a:lumOff val="40000"/>
              </a:schemeClr>
            </a:solidFill>
            <a:ln w="9525">
              <a:noFill/>
              <a:miter lim="800000"/>
              <a:headEnd/>
              <a:tailEnd/>
            </a:ln>
            <a:effectLst/>
          </p:spPr>
          <p:txBody>
            <a:bodyPr wrap="none" anchor="ctr"/>
            <a:lstStyle/>
            <a:p>
              <a:endParaRPr lang="en-GB" noProof="0" dirty="0"/>
            </a:p>
          </p:txBody>
        </p:sp>
        <p:sp>
          <p:nvSpPr>
            <p:cNvPr id="22" name="Rectangle 4"/>
            <p:cNvSpPr>
              <a:spLocks noChangeArrowheads="1"/>
            </p:cNvSpPr>
            <p:nvPr userDrawn="1"/>
          </p:nvSpPr>
          <p:spPr bwMode="auto">
            <a:xfrm flipH="1">
              <a:off x="1620000" y="1367999"/>
              <a:ext cx="5940000" cy="4194000"/>
            </a:xfrm>
            <a:prstGeom prst="rect">
              <a:avLst/>
            </a:prstGeom>
            <a:solidFill>
              <a:schemeClr val="accent1"/>
            </a:solidFill>
            <a:ln w="9525">
              <a:noFill/>
              <a:miter lim="800000"/>
              <a:headEnd/>
              <a:tailEnd/>
            </a:ln>
            <a:effectLst/>
          </p:spPr>
          <p:txBody>
            <a:bodyPr wrap="none" anchor="ctr"/>
            <a:lstStyle/>
            <a:p>
              <a:endParaRPr lang="en-GB" noProof="0" dirty="0"/>
            </a:p>
          </p:txBody>
        </p:sp>
      </p:grpSp>
      <p:sp>
        <p:nvSpPr>
          <p:cNvPr id="18" name="Title 1"/>
          <p:cNvSpPr>
            <a:spLocks noGrp="1"/>
          </p:cNvSpPr>
          <p:nvPr>
            <p:ph type="title"/>
          </p:nvPr>
        </p:nvSpPr>
        <p:spPr>
          <a:xfrm>
            <a:off x="1782070" y="3198783"/>
            <a:ext cx="5603468" cy="1362075"/>
          </a:xfrm>
          <a:prstGeom prst="rect">
            <a:avLst/>
          </a:prstGeom>
        </p:spPr>
        <p:txBody>
          <a:bodyPr lIns="0" tIns="0" rIns="0" bIns="0"/>
          <a:lstStyle>
            <a:lvl1pPr algn="l">
              <a:defRPr sz="1600" b="0" cap="none" baseline="0">
                <a:solidFill>
                  <a:schemeClr val="tx1"/>
                </a:solidFill>
                <a:latin typeface="+mn-lt"/>
              </a:defRPr>
            </a:lvl1pPr>
          </a:lstStyle>
          <a:p>
            <a:r>
              <a:rPr lang="en-US" dirty="0"/>
              <a:t>Click to edit Master title style</a:t>
            </a:r>
            <a:endParaRPr lang="en-MY" dirty="0"/>
          </a:p>
        </p:txBody>
      </p:sp>
      <p:sp>
        <p:nvSpPr>
          <p:cNvPr id="25" name="Text Placeholder 2"/>
          <p:cNvSpPr>
            <a:spLocks noGrp="1"/>
          </p:cNvSpPr>
          <p:nvPr>
            <p:ph type="body" idx="1"/>
          </p:nvPr>
        </p:nvSpPr>
        <p:spPr>
          <a:xfrm>
            <a:off x="1782070" y="2379407"/>
            <a:ext cx="5603468" cy="741600"/>
          </a:xfrm>
          <a:prstGeom prst="rect">
            <a:avLst/>
          </a:prstGeom>
        </p:spPr>
        <p:txBody>
          <a:bodyPr lIns="0" tIns="0" rIns="0" bIns="0" anchor="t" anchorCtr="0"/>
          <a:lstStyle>
            <a:lvl1pPr marL="0" indent="0">
              <a:buNone/>
              <a:defRPr sz="2400" b="1" cap="all" baseline="0">
                <a:solidFill>
                  <a:schemeClr val="accent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accent2"/>
                </a:solidFill>
                <a:latin typeface="Futura Light" pitchFamily="2" charset="0"/>
              </a:defRPr>
            </a:lvl1pPr>
          </a:lstStyle>
          <a:p>
            <a:pPr lvl="0"/>
            <a:r>
              <a:rPr lang="en-GB" dirty="0"/>
              <a:t>0.0</a:t>
            </a:r>
          </a:p>
        </p:txBody>
      </p:sp>
      <p:sp>
        <p:nvSpPr>
          <p:cNvPr id="12"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Research Ltd</a:t>
            </a:r>
          </a:p>
        </p:txBody>
      </p:sp>
      <p:sp>
        <p:nvSpPr>
          <p:cNvPr id="16"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7"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dirty="0"/>
              <a:t>November 2012</a:t>
            </a:r>
            <a:endParaRPr lang="en-GB" dirty="0"/>
          </a:p>
        </p:txBody>
      </p:sp>
      <p:sp>
        <p:nvSpPr>
          <p:cNvPr id="20"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dirty="0"/>
              <a:t> </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3"/>
          <p:cNvSpPr>
            <a:spLocks noGrp="1" noChangeArrowheads="1"/>
          </p:cNvSpPr>
          <p:nvPr>
            <p:ph type="body" idx="1"/>
          </p:nvPr>
        </p:nvSpPr>
        <p:spPr bwMode="auto">
          <a:xfrm>
            <a:off x="909704" y="1310400"/>
            <a:ext cx="7747176" cy="50713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Xx</a:t>
            </a:r>
          </a:p>
          <a:p>
            <a:pPr lvl="5"/>
            <a:r>
              <a:rPr lang="en-GB" dirty="0"/>
              <a:t>xx</a:t>
            </a:r>
          </a:p>
        </p:txBody>
      </p:sp>
      <p:sp>
        <p:nvSpPr>
          <p:cNvPr id="16" name="Rectangle 2"/>
          <p:cNvSpPr>
            <a:spLocks noGrp="1" noChangeArrowheads="1"/>
          </p:cNvSpPr>
          <p:nvPr>
            <p:ph type="title"/>
          </p:nvPr>
        </p:nvSpPr>
        <p:spPr bwMode="auto">
          <a:xfrm>
            <a:off x="900112" y="295253"/>
            <a:ext cx="7700963" cy="419103"/>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93" r:id="rId2"/>
    <p:sldLayoutId id="2147483689" r:id="rId3"/>
    <p:sldLayoutId id="2147483691" r:id="rId4"/>
    <p:sldLayoutId id="2147483667" r:id="rId5"/>
    <p:sldLayoutId id="2147483690" r:id="rId6"/>
    <p:sldLayoutId id="2147483692" r:id="rId7"/>
    <p:sldLayoutId id="2147483694" r:id="rId8"/>
    <p:sldLayoutId id="2147483680" r:id="rId9"/>
    <p:sldLayoutId id="2147483678" r:id="rId10"/>
    <p:sldLayoutId id="2147483679" r:id="rId11"/>
    <p:sldLayoutId id="2147483681" r:id="rId12"/>
    <p:sldLayoutId id="2147483682" r:id="rId13"/>
    <p:sldLayoutId id="2147483683" r:id="rId14"/>
  </p:sldLayoutIdLst>
  <p:transition>
    <p:fade/>
  </p:transition>
  <p:hf hdr="0"/>
  <p:txStyles>
    <p:titleStyle>
      <a:lvl1pPr algn="l" defTabSz="914400" rtl="0" eaLnBrk="1" latinLnBrk="0" hangingPunct="1">
        <a:spcBef>
          <a:spcPct val="0"/>
        </a:spcBef>
        <a:buNone/>
        <a:defRPr sz="2400" b="1" kern="1200" cap="none" baseline="0">
          <a:solidFill>
            <a:schemeClr val="accent2"/>
          </a:solidFill>
          <a:latin typeface="+mj-lt"/>
          <a:ea typeface="+mj-ea"/>
          <a:cs typeface="+mj-cs"/>
        </a:defRPr>
      </a:lvl1pPr>
    </p:titleStyle>
    <p:bodyStyle>
      <a:lvl1pPr marL="0" indent="0" algn="l" defTabSz="268288" rtl="0" eaLnBrk="1" latinLnBrk="0" hangingPunct="1">
        <a:lnSpc>
          <a:spcPct val="120000"/>
        </a:lnSpc>
        <a:spcBef>
          <a:spcPts val="0"/>
        </a:spcBef>
        <a:spcAft>
          <a:spcPts val="600"/>
        </a:spcAft>
        <a:buClr>
          <a:schemeClr val="accent2"/>
        </a:buClr>
        <a:buSzPct val="85000"/>
        <a:buFont typeface="Wingdings" pitchFamily="2" charset="2"/>
        <a:buNone/>
        <a:defRPr sz="2000" kern="1200" baseline="0">
          <a:solidFill>
            <a:schemeClr val="tx1"/>
          </a:solidFill>
          <a:latin typeface="+mn-lt"/>
          <a:ea typeface="+mn-ea"/>
          <a:cs typeface="+mn-cs"/>
        </a:defRPr>
      </a:lvl1pPr>
      <a:lvl2pPr marL="269875" indent="-269875" algn="l" defTabSz="268288" rtl="0" eaLnBrk="1" latinLnBrk="0" hangingPunct="1">
        <a:lnSpc>
          <a:spcPct val="120000"/>
        </a:lnSpc>
        <a:spcBef>
          <a:spcPts val="0"/>
        </a:spcBef>
        <a:spcAft>
          <a:spcPts val="600"/>
        </a:spcAft>
        <a:buClr>
          <a:schemeClr val="accent2"/>
        </a:buClr>
        <a:buSzPct val="85000"/>
        <a:buFont typeface="Wingdings" pitchFamily="2" charset="2"/>
        <a:buChar char="n"/>
        <a:defRPr sz="2000" b="0" kern="1200">
          <a:solidFill>
            <a:schemeClr val="tx1"/>
          </a:solidFill>
          <a:latin typeface="+mn-lt"/>
          <a:ea typeface="+mn-ea"/>
          <a:cs typeface="+mn-cs"/>
        </a:defRPr>
      </a:lvl2pPr>
      <a:lvl3pPr marL="454025" indent="-184150" algn="l" defTabSz="268288" rtl="0" eaLnBrk="1" latinLnBrk="0" hangingPunct="1">
        <a:lnSpc>
          <a:spcPct val="120000"/>
        </a:lnSpc>
        <a:spcBef>
          <a:spcPts val="0"/>
        </a:spcBef>
        <a:spcAft>
          <a:spcPts val="600"/>
        </a:spcAft>
        <a:buClr>
          <a:schemeClr val="tx1"/>
        </a:buClr>
        <a:buSzPct val="75000"/>
        <a:buFont typeface="Wingdings" pitchFamily="2" charset="2"/>
        <a:buChar char=""/>
        <a:defRPr sz="2000" b="0" kern="1200">
          <a:solidFill>
            <a:schemeClr val="tx1"/>
          </a:solidFill>
          <a:latin typeface="+mn-lt"/>
          <a:ea typeface="+mn-ea"/>
          <a:cs typeface="+mn-cs"/>
        </a:defRPr>
      </a:lvl3pPr>
      <a:lvl4pPr marL="631825"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600" b="0" kern="1200" baseline="0">
          <a:solidFill>
            <a:schemeClr val="tx1"/>
          </a:solidFill>
          <a:latin typeface="+mn-lt"/>
          <a:ea typeface="+mn-ea"/>
          <a:cs typeface="+mn-cs"/>
        </a:defRPr>
      </a:lvl4pPr>
      <a:lvl5pPr marL="811213" indent="-173038" algn="l" defTabSz="268288" rtl="0" eaLnBrk="1" latinLnBrk="0" hangingPunct="1">
        <a:lnSpc>
          <a:spcPct val="120000"/>
        </a:lnSpc>
        <a:spcBef>
          <a:spcPts val="0"/>
        </a:spcBef>
        <a:spcAft>
          <a:spcPts val="600"/>
        </a:spcAft>
        <a:buClr>
          <a:schemeClr val="tx1"/>
        </a:buClr>
        <a:buSzPct val="75000"/>
        <a:buFont typeface="Wingdings" pitchFamily="2" charset="2"/>
        <a:buChar char=""/>
        <a:defRPr sz="1400" kern="1200">
          <a:solidFill>
            <a:schemeClr val="tx1"/>
          </a:solidFill>
          <a:latin typeface="+mn-lt"/>
          <a:ea typeface="+mn-ea"/>
          <a:cs typeface="+mn-cs"/>
        </a:defRPr>
      </a:lvl5pPr>
      <a:lvl6pPr marL="989013"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t>NUMERICAL MODELLING OF HAZARDS OF HYDROGEN STORAGE</a:t>
            </a:r>
          </a:p>
        </p:txBody>
      </p:sp>
      <p:sp>
        <p:nvSpPr>
          <p:cNvPr id="3" name="Subtitle 2"/>
          <p:cNvSpPr>
            <a:spLocks noGrp="1"/>
          </p:cNvSpPr>
          <p:nvPr>
            <p:ph type="subTitle" idx="1"/>
          </p:nvPr>
        </p:nvSpPr>
        <p:spPr>
          <a:xfrm>
            <a:off x="1697781" y="2851200"/>
            <a:ext cx="6065094" cy="1620000"/>
          </a:xfrm>
        </p:spPr>
        <p:txBody>
          <a:bodyPr/>
          <a:lstStyle/>
          <a:p>
            <a:r>
              <a:rPr lang="en-GB" dirty="0"/>
              <a:t>7</a:t>
            </a:r>
            <a:r>
              <a:rPr lang="en-GB" baseline="30000" dirty="0"/>
              <a:t>th</a:t>
            </a:r>
            <a:r>
              <a:rPr lang="en-GB" dirty="0"/>
              <a:t> International Conference of Hydrogen Safety, Hamburg, 11th September 2017 – ID 216</a:t>
            </a:r>
          </a:p>
        </p:txBody>
      </p:sp>
      <p:sp>
        <p:nvSpPr>
          <p:cNvPr id="4" name="Text Placeholder 3"/>
          <p:cNvSpPr>
            <a:spLocks noGrp="1"/>
          </p:cNvSpPr>
          <p:nvPr>
            <p:ph type="body" sz="quarter" idx="10"/>
          </p:nvPr>
        </p:nvSpPr>
        <p:spPr>
          <a:xfrm>
            <a:off x="1578064" y="5303520"/>
            <a:ext cx="5857896" cy="751839"/>
          </a:xfrm>
        </p:spPr>
        <p:txBody>
          <a:bodyPr/>
          <a:lstStyle/>
          <a:p>
            <a:r>
              <a:rPr lang="en-GB" sz="1500" b="1" u="sng" dirty="0"/>
              <a:t>Pratap Sathiah</a:t>
            </a:r>
            <a:r>
              <a:rPr lang="en-GB" sz="1500" dirty="0"/>
              <a:t> and Chris Dixon</a:t>
            </a:r>
          </a:p>
          <a:p>
            <a:r>
              <a:rPr lang="en-GB" sz="1500" dirty="0"/>
              <a:t>SHELL INDIA MARKETS PRIVATE LIMITED, BANGALORE, INDIA</a:t>
            </a:r>
          </a:p>
          <a:p>
            <a:endParaRPr lang="en-GB" sz="1500" dirty="0"/>
          </a:p>
        </p:txBody>
      </p:sp>
      <p:sp>
        <p:nvSpPr>
          <p:cNvPr id="6" name="Slide Number Placeholder 5"/>
          <p:cNvSpPr>
            <a:spLocks noGrp="1"/>
          </p:cNvSpPr>
          <p:nvPr>
            <p:ph type="sldNum" sz="quarter" idx="4"/>
          </p:nvPr>
        </p:nvSpPr>
        <p:spPr/>
        <p:txBody>
          <a:bodyPr/>
          <a:lstStyle/>
          <a:p>
            <a:fld id="{D32BAE6A-B452-4007-8177-56DD051636F9}" type="slidenum">
              <a:rPr lang="en-GB" smtClean="0"/>
              <a:pPr/>
              <a:t>1</a:t>
            </a:fld>
            <a:endParaRPr lang="en-GB" dirty="0"/>
          </a:p>
        </p:txBody>
      </p:sp>
      <p:sp>
        <p:nvSpPr>
          <p:cNvPr id="8" name="Footer Placeholder 7"/>
          <p:cNvSpPr>
            <a:spLocks noGrp="1"/>
          </p:cNvSpPr>
          <p:nvPr>
            <p:ph type="ftr" sz="quarter" idx="3"/>
          </p:nvPr>
        </p:nvSpPr>
        <p:spPr/>
        <p:txBody>
          <a:bodyPr/>
          <a:lstStyle/>
          <a:p>
            <a:pPr>
              <a:defRPr/>
            </a:pPr>
            <a:r>
              <a:rPr lang="en-GB" dirty="0"/>
              <a:t>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004" y="883920"/>
            <a:ext cx="8996996" cy="2952356"/>
          </a:xfrm>
          <a:prstGeom prst="rect">
            <a:avLst/>
          </a:prstGeom>
          <a:noFill/>
        </p:spPr>
        <p:txBody>
          <a:bodyPr wrap="none" lIns="0" tIns="0" rIns="0" bIns="0" rtlCol="0">
            <a:noAutofit/>
          </a:bodyPr>
          <a:lstStyle/>
          <a:p>
            <a:pPr marL="342900" lvl="1" indent="-342900" defTabSz="268288">
              <a:lnSpc>
                <a:spcPct val="90000"/>
              </a:lnSpc>
              <a:spcAft>
                <a:spcPts val="600"/>
              </a:spcAft>
              <a:buClr>
                <a:schemeClr val="accent2"/>
              </a:buClr>
              <a:buSzPct val="85000"/>
              <a:buFont typeface="Wingdings" panose="05000000000000000000" pitchFamily="2" charset="2"/>
              <a:buChar char="§"/>
            </a:pPr>
            <a:r>
              <a:rPr lang="en-IN" sz="2000" dirty="0"/>
              <a:t>Two destructive bonfire tests with high-pressure hydrogen tanks, i.e. a stand-alone </a:t>
            </a:r>
          </a:p>
          <a:p>
            <a:pPr marL="0" lvl="1" defTabSz="268288">
              <a:lnSpc>
                <a:spcPct val="90000"/>
              </a:lnSpc>
              <a:spcAft>
                <a:spcPts val="600"/>
              </a:spcAft>
              <a:buClr>
                <a:schemeClr val="accent2"/>
              </a:buClr>
              <a:buSzPct val="85000"/>
            </a:pPr>
            <a:r>
              <a:rPr lang="en-IN" sz="2000" dirty="0"/>
              <a:t>     tank </a:t>
            </a:r>
            <a:r>
              <a:rPr lang="en-IN" sz="2000" dirty="0"/>
              <a:t>and an under-vehicle tank, were performed.</a:t>
            </a:r>
          </a:p>
          <a:p>
            <a:pPr marL="269875" lvl="1" indent="-269875" defTabSz="268288">
              <a:lnSpc>
                <a:spcPct val="90000"/>
              </a:lnSpc>
              <a:spcAft>
                <a:spcPts val="600"/>
              </a:spcAft>
              <a:buClr>
                <a:schemeClr val="accent2"/>
              </a:buClr>
              <a:buSzPct val="85000"/>
              <a:buFont typeface="Wingdings" pitchFamily="2" charset="2"/>
              <a:buChar char="n"/>
            </a:pPr>
            <a:r>
              <a:rPr lang="en-IN" sz="2000" dirty="0"/>
              <a:t>Blast wave overpressure was measured in the experiments by pressure transducers </a:t>
            </a:r>
          </a:p>
          <a:p>
            <a:pPr marL="0" lvl="1" defTabSz="268288">
              <a:lnSpc>
                <a:spcPct val="90000"/>
              </a:lnSpc>
              <a:spcAft>
                <a:spcPts val="600"/>
              </a:spcAft>
              <a:buClr>
                <a:schemeClr val="accent2"/>
              </a:buClr>
              <a:buSzPct val="85000"/>
            </a:pPr>
            <a:r>
              <a:rPr lang="en-IN" sz="2000" dirty="0"/>
              <a:t>    located at different distances and </a:t>
            </a:r>
            <a:r>
              <a:rPr lang="en-IN" sz="2000" dirty="0" smtClean="0"/>
              <a:t>directions</a:t>
            </a:r>
            <a:r>
              <a:rPr lang="en-IN" sz="2000" dirty="0"/>
              <a:t>. </a:t>
            </a:r>
          </a:p>
          <a:p>
            <a:pPr marL="269875" lvl="1" indent="-269875" defTabSz="268288">
              <a:lnSpc>
                <a:spcPct val="90000"/>
              </a:lnSpc>
              <a:spcAft>
                <a:spcPts val="600"/>
              </a:spcAft>
              <a:buClr>
                <a:schemeClr val="accent2"/>
              </a:buClr>
              <a:buSzPct val="85000"/>
              <a:buFont typeface="Wingdings" pitchFamily="2" charset="2"/>
              <a:buChar char="n"/>
            </a:pPr>
            <a:r>
              <a:rPr lang="en-IN" sz="2000" dirty="0"/>
              <a:t>The stand-alone tank test was carried out with Type 4 tank of 72.4 L capacity </a:t>
            </a:r>
          </a:p>
          <a:p>
            <a:pPr marL="0" lvl="1" defTabSz="268288">
              <a:lnSpc>
                <a:spcPct val="90000"/>
              </a:lnSpc>
              <a:spcAft>
                <a:spcPts val="600"/>
              </a:spcAft>
              <a:buClr>
                <a:schemeClr val="accent2"/>
              </a:buClr>
              <a:buSzPct val="85000"/>
            </a:pPr>
            <a:r>
              <a:rPr lang="en-IN" sz="2000" dirty="0"/>
              <a:t>    filled with hydrogen under initial pressure of 34.3 MPa and temperature of </a:t>
            </a:r>
          </a:p>
          <a:p>
            <a:pPr marL="0" lvl="1" defTabSz="268288">
              <a:lnSpc>
                <a:spcPct val="90000"/>
              </a:lnSpc>
              <a:spcAft>
                <a:spcPts val="600"/>
              </a:spcAft>
              <a:buClr>
                <a:schemeClr val="accent2"/>
              </a:buClr>
              <a:buSzPct val="85000"/>
            </a:pPr>
            <a:r>
              <a:rPr lang="en-IN" sz="2000" dirty="0"/>
              <a:t>    300.15 K. </a:t>
            </a:r>
          </a:p>
          <a:p>
            <a:pPr marL="269875" lvl="1" indent="-269875" defTabSz="268288">
              <a:lnSpc>
                <a:spcPct val="90000"/>
              </a:lnSpc>
              <a:spcAft>
                <a:spcPts val="600"/>
              </a:spcAft>
              <a:buClr>
                <a:schemeClr val="accent2"/>
              </a:buClr>
              <a:buSzPct val="85000"/>
              <a:buFont typeface="Wingdings" pitchFamily="2" charset="2"/>
              <a:buChar char="n"/>
            </a:pPr>
            <a:r>
              <a:rPr lang="en-IN" sz="2000" dirty="0"/>
              <a:t>Test </a:t>
            </a:r>
            <a:r>
              <a:rPr lang="en-IN" sz="2000" dirty="0" smtClean="0"/>
              <a:t>2 </a:t>
            </a:r>
            <a:r>
              <a:rPr lang="en-IN" sz="2000" dirty="0"/>
              <a:t>was carried out with a tank installed under a typical sport utility vehicle. </a:t>
            </a:r>
          </a:p>
          <a:p>
            <a:pPr marL="269875" lvl="1" indent="-269875" defTabSz="268288">
              <a:lnSpc>
                <a:spcPct val="90000"/>
              </a:lnSpc>
              <a:spcAft>
                <a:spcPts val="600"/>
              </a:spcAft>
              <a:buClr>
                <a:schemeClr val="accent2"/>
              </a:buClr>
              <a:buSzPct val="85000"/>
              <a:buFont typeface="Wingdings" pitchFamily="2" charset="2"/>
              <a:buChar char="n"/>
            </a:pPr>
            <a:r>
              <a:rPr lang="en-IN" sz="2000" dirty="0"/>
              <a:t>It was Type 3 tank (aluminium liner) of a somewhat larger capacity of 88 L. </a:t>
            </a:r>
            <a:endParaRPr lang="en-GB" dirty="0"/>
          </a:p>
        </p:txBody>
      </p:sp>
      <p:sp>
        <p:nvSpPr>
          <p:cNvPr id="9218" name="Rectangle 2"/>
          <p:cNvSpPr>
            <a:spLocks noGrp="1" noChangeArrowheads="1"/>
          </p:cNvSpPr>
          <p:nvPr>
            <p:ph type="title"/>
          </p:nvPr>
        </p:nvSpPr>
        <p:spPr>
          <a:xfrm>
            <a:off x="238125" y="238760"/>
            <a:ext cx="8534400" cy="431800"/>
          </a:xfrm>
        </p:spPr>
        <p:txBody>
          <a:bodyPr/>
          <a:lstStyle/>
          <a:p>
            <a:r>
              <a:rPr lang="en-GB" dirty="0"/>
              <a:t>VESSEL BURST Experiments For Validation</a:t>
            </a:r>
            <a:endParaRPr lang="en-US" dirty="0"/>
          </a:p>
        </p:txBody>
      </p:sp>
      <p:pic>
        <p:nvPicPr>
          <p:cNvPr id="3" name="Picture 2"/>
          <p:cNvPicPr>
            <a:picLocks noChangeAspect="1"/>
          </p:cNvPicPr>
          <p:nvPr/>
        </p:nvPicPr>
        <p:blipFill>
          <a:blip r:embed="rId3"/>
          <a:stretch>
            <a:fillRect/>
          </a:stretch>
        </p:blipFill>
        <p:spPr>
          <a:xfrm>
            <a:off x="1493876" y="3944533"/>
            <a:ext cx="7038975" cy="2540350"/>
          </a:xfrm>
          <a:prstGeom prst="rect">
            <a:avLst/>
          </a:prstGeom>
        </p:spPr>
      </p:pic>
    </p:spTree>
    <p:extLst>
      <p:ext uri="{BB962C8B-B14F-4D97-AF65-F5344CB8AC3E}">
        <p14:creationId xmlns:p14="http://schemas.microsoft.com/office/powerpoint/2010/main" val="599180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38125" y="238760"/>
            <a:ext cx="8534400" cy="431800"/>
          </a:xfrm>
        </p:spPr>
        <p:txBody>
          <a:bodyPr/>
          <a:lstStyle/>
          <a:p>
            <a:r>
              <a:rPr lang="en-GB" dirty="0"/>
              <a:t>RESULTS – VALIDATION AGAINST WEYANDT Et AL</a:t>
            </a:r>
            <a:endParaRPr lang="en-US" dirty="0"/>
          </a:p>
        </p:txBody>
      </p:sp>
      <p:sp>
        <p:nvSpPr>
          <p:cNvPr id="2" name="TextBox 1"/>
          <p:cNvSpPr txBox="1"/>
          <p:nvPr/>
        </p:nvSpPr>
        <p:spPr>
          <a:xfrm>
            <a:off x="497840" y="814387"/>
            <a:ext cx="1910080" cy="335280"/>
          </a:xfrm>
          <a:prstGeom prst="rect">
            <a:avLst/>
          </a:prstGeom>
          <a:noFill/>
        </p:spPr>
        <p:txBody>
          <a:bodyPr wrap="none" lIns="0" tIns="0" rIns="0" bIns="0" rtlCol="0">
            <a:noAutofit/>
          </a:bodyPr>
          <a:lstStyle/>
          <a:p>
            <a:pPr>
              <a:lnSpc>
                <a:spcPct val="113000"/>
              </a:lnSpc>
              <a:spcAft>
                <a:spcPts val="60"/>
              </a:spcAft>
            </a:pPr>
            <a:r>
              <a:rPr lang="en-US" sz="2400" b="1" u="sng" dirty="0"/>
              <a:t>Standalone Test</a:t>
            </a:r>
            <a:endParaRPr lang="en-IN" sz="2400" b="1" u="sng" dirty="0"/>
          </a:p>
        </p:txBody>
      </p:sp>
      <p:graphicFrame>
        <p:nvGraphicFramePr>
          <p:cNvPr id="6" name="Chart 5"/>
          <p:cNvGraphicFramePr>
            <a:graphicFrameLocks/>
          </p:cNvGraphicFramePr>
          <p:nvPr>
            <p:extLst>
              <p:ext uri="{D42A27DB-BD31-4B8C-83A1-F6EECF244321}">
                <p14:modId xmlns:p14="http://schemas.microsoft.com/office/powerpoint/2010/main" val="1977477717"/>
              </p:ext>
            </p:extLst>
          </p:nvPr>
        </p:nvGraphicFramePr>
        <p:xfrm>
          <a:off x="0" y="129349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3742094106"/>
              </p:ext>
            </p:extLst>
          </p:nvPr>
        </p:nvGraphicFramePr>
        <p:xfrm>
          <a:off x="4192905" y="3122294"/>
          <a:ext cx="4579620" cy="261366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320800" y="5828028"/>
            <a:ext cx="5974080" cy="396240"/>
          </a:xfrm>
          <a:prstGeom prst="rect">
            <a:avLst/>
          </a:prstGeom>
          <a:noFill/>
        </p:spPr>
        <p:txBody>
          <a:bodyPr wrap="none" lIns="0" tIns="0" rIns="0" bIns="0" rtlCol="0">
            <a:noAutofit/>
          </a:bodyPr>
          <a:lstStyle/>
          <a:p>
            <a:pPr>
              <a:lnSpc>
                <a:spcPct val="113000"/>
              </a:lnSpc>
              <a:spcAft>
                <a:spcPts val="60"/>
              </a:spcAft>
            </a:pPr>
            <a:r>
              <a:rPr lang="en-US" sz="1600" dirty="0"/>
              <a:t>Comparison of overpressure and impulse decay with distance against experiments </a:t>
            </a:r>
            <a:endParaRPr lang="en-IN" sz="1600" dirty="0"/>
          </a:p>
        </p:txBody>
      </p:sp>
    </p:spTree>
    <p:extLst>
      <p:ext uri="{BB962C8B-B14F-4D97-AF65-F5344CB8AC3E}">
        <p14:creationId xmlns:p14="http://schemas.microsoft.com/office/powerpoint/2010/main" val="121258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38125" y="238760"/>
            <a:ext cx="8534400" cy="431800"/>
          </a:xfrm>
        </p:spPr>
        <p:txBody>
          <a:bodyPr/>
          <a:lstStyle/>
          <a:p>
            <a:r>
              <a:rPr lang="en-GB" dirty="0"/>
              <a:t>RESULTS – VALIDATION </a:t>
            </a:r>
            <a:r>
              <a:rPr lang="en-GB" dirty="0" smtClean="0"/>
              <a:t>AGAINST </a:t>
            </a:r>
            <a:r>
              <a:rPr lang="en-GB" dirty="0"/>
              <a:t>WEYANDT Et AL</a:t>
            </a:r>
            <a:endParaRPr lang="en-US" dirty="0"/>
          </a:p>
        </p:txBody>
      </p:sp>
      <p:sp>
        <p:nvSpPr>
          <p:cNvPr id="5" name="TextBox 4"/>
          <p:cNvSpPr txBox="1"/>
          <p:nvPr/>
        </p:nvSpPr>
        <p:spPr>
          <a:xfrm>
            <a:off x="497840" y="814387"/>
            <a:ext cx="1910080" cy="335280"/>
          </a:xfrm>
          <a:prstGeom prst="rect">
            <a:avLst/>
          </a:prstGeom>
          <a:noFill/>
        </p:spPr>
        <p:txBody>
          <a:bodyPr wrap="none" lIns="0" tIns="0" rIns="0" bIns="0" rtlCol="0">
            <a:noAutofit/>
          </a:bodyPr>
          <a:lstStyle/>
          <a:p>
            <a:pPr>
              <a:lnSpc>
                <a:spcPct val="113000"/>
              </a:lnSpc>
              <a:spcAft>
                <a:spcPts val="60"/>
              </a:spcAft>
            </a:pPr>
            <a:r>
              <a:rPr lang="en-US" sz="2400" b="1" u="sng" dirty="0"/>
              <a:t>Undervehicle Test</a:t>
            </a:r>
            <a:endParaRPr lang="en-IN" sz="2400" b="1" u="sng" dirty="0"/>
          </a:p>
        </p:txBody>
      </p:sp>
      <p:graphicFrame>
        <p:nvGraphicFramePr>
          <p:cNvPr id="6" name="Chart 5"/>
          <p:cNvGraphicFramePr>
            <a:graphicFrameLocks/>
          </p:cNvGraphicFramePr>
          <p:nvPr>
            <p:extLst>
              <p:ext uri="{D42A27DB-BD31-4B8C-83A1-F6EECF244321}">
                <p14:modId xmlns:p14="http://schemas.microsoft.com/office/powerpoint/2010/main" val="4246747150"/>
              </p:ext>
            </p:extLst>
          </p:nvPr>
        </p:nvGraphicFramePr>
        <p:xfrm>
          <a:off x="0" y="1366520"/>
          <a:ext cx="51816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4108925140"/>
              </p:ext>
            </p:extLst>
          </p:nvPr>
        </p:nvGraphicFramePr>
        <p:xfrm>
          <a:off x="3962400" y="3286760"/>
          <a:ext cx="51816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270000" y="6029960"/>
            <a:ext cx="5974080" cy="396240"/>
          </a:xfrm>
          <a:prstGeom prst="rect">
            <a:avLst/>
          </a:prstGeom>
          <a:noFill/>
        </p:spPr>
        <p:txBody>
          <a:bodyPr wrap="none" lIns="0" tIns="0" rIns="0" bIns="0" rtlCol="0">
            <a:noAutofit/>
          </a:bodyPr>
          <a:lstStyle/>
          <a:p>
            <a:pPr>
              <a:lnSpc>
                <a:spcPct val="113000"/>
              </a:lnSpc>
              <a:spcAft>
                <a:spcPts val="60"/>
              </a:spcAft>
            </a:pPr>
            <a:r>
              <a:rPr lang="en-US" sz="1600" dirty="0"/>
              <a:t>Comparison of overpressure and impulse decay with distance against experiments </a:t>
            </a:r>
            <a:endParaRPr lang="en-IN" sz="1600" dirty="0"/>
          </a:p>
        </p:txBody>
      </p:sp>
    </p:spTree>
    <p:extLst>
      <p:ext uri="{BB962C8B-B14F-4D97-AF65-F5344CB8AC3E}">
        <p14:creationId xmlns:p14="http://schemas.microsoft.com/office/powerpoint/2010/main" val="1258754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295200"/>
            <a:ext cx="8600512" cy="419156"/>
          </a:xfrm>
        </p:spPr>
        <p:txBody>
          <a:bodyPr/>
          <a:lstStyle/>
          <a:p>
            <a:r>
              <a:rPr lang="en-GB" dirty="0"/>
              <a:t>Conclusions</a:t>
            </a:r>
            <a:endParaRPr lang="en-US" dirty="0"/>
          </a:p>
        </p:txBody>
      </p:sp>
      <p:sp>
        <p:nvSpPr>
          <p:cNvPr id="19459" name="Rectangle 3"/>
          <p:cNvSpPr>
            <a:spLocks noGrp="1" noChangeArrowheads="1"/>
          </p:cNvSpPr>
          <p:nvPr>
            <p:ph type="body" idx="4294967295"/>
          </p:nvPr>
        </p:nvSpPr>
        <p:spPr>
          <a:xfrm>
            <a:off x="318476" y="826476"/>
            <a:ext cx="8282035" cy="5513363"/>
          </a:xfrm>
          <a:prstGeom prst="rect">
            <a:avLst/>
          </a:prstGeom>
        </p:spPr>
        <p:txBody>
          <a:bodyPr/>
          <a:lstStyle/>
          <a:p>
            <a:pPr lvl="1">
              <a:lnSpc>
                <a:spcPct val="90000"/>
              </a:lnSpc>
            </a:pPr>
            <a:r>
              <a:rPr lang="en-GB" sz="2400" dirty="0"/>
              <a:t>FRED is validated against three different experiments a) Shirvill et al and b) Han et al. Experiments were performed for expanded (hydrogen and helium) and under-expanded (hydrogen) jets. </a:t>
            </a:r>
          </a:p>
          <a:p>
            <a:pPr lvl="1">
              <a:lnSpc>
                <a:spcPct val="90000"/>
              </a:lnSpc>
            </a:pPr>
            <a:r>
              <a:rPr lang="en-GB" sz="2400" dirty="0"/>
              <a:t>The initial pressure in under-expanded experiments was varied from 50 bar to 400 bar, while the leak size was varied from 1 mm to 4 mm. </a:t>
            </a:r>
          </a:p>
          <a:p>
            <a:pPr lvl="1">
              <a:lnSpc>
                <a:spcPct val="90000"/>
              </a:lnSpc>
            </a:pPr>
            <a:r>
              <a:rPr lang="en-GB" sz="2400" dirty="0"/>
              <a:t>Although there is some slight over prediction in far field for certain cases, overall, FRED modelling very well predicts the concentration decay in these experiments. </a:t>
            </a:r>
            <a:endParaRPr lang="en-IN" sz="2400" dirty="0"/>
          </a:p>
          <a:p>
            <a:pPr lvl="1">
              <a:lnSpc>
                <a:spcPct val="90000"/>
              </a:lnSpc>
            </a:pPr>
            <a:r>
              <a:rPr lang="en-GB" sz="2400" dirty="0"/>
              <a:t>In the second step, FRED is validated against vessel rupture experiments. FRED models slight over predict both impulse and blast wave overpressure, but overall decay behaviour is correctly predicted.    </a:t>
            </a:r>
            <a:endParaRPr lang="en-IN" sz="2400" dirty="0"/>
          </a:p>
          <a:p>
            <a:pPr lvl="1">
              <a:lnSpc>
                <a:spcPct val="90000"/>
              </a:lnSpc>
            </a:pPr>
            <a:endParaRPr lang="en-GB" dirty="0"/>
          </a:p>
        </p:txBody>
      </p:sp>
    </p:spTree>
    <p:extLst>
      <p:ext uri="{BB962C8B-B14F-4D97-AF65-F5344CB8AC3E}">
        <p14:creationId xmlns:p14="http://schemas.microsoft.com/office/powerpoint/2010/main" val="821325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endParaRPr lang="en-IN" dirty="0"/>
          </a:p>
        </p:txBody>
      </p:sp>
      <p:sp>
        <p:nvSpPr>
          <p:cNvPr id="3" name="Slide Number Placeholder 2"/>
          <p:cNvSpPr>
            <a:spLocks noGrp="1"/>
          </p:cNvSpPr>
          <p:nvPr>
            <p:ph type="sldNum" sz="quarter" idx="4"/>
          </p:nvPr>
        </p:nvSpPr>
        <p:spPr/>
        <p:txBody>
          <a:bodyPr/>
          <a:lstStyle/>
          <a:p>
            <a:fld id="{D32BAE6A-B452-4007-8177-56DD051636F9}" type="slidenum">
              <a:rPr lang="en-GB" smtClean="0"/>
              <a:pPr/>
              <a:t>14</a:t>
            </a:fld>
            <a:endParaRPr lang="en-GB" dirty="0"/>
          </a:p>
        </p:txBody>
      </p:sp>
      <p:sp>
        <p:nvSpPr>
          <p:cNvPr id="4" name="Date Placeholder 3"/>
          <p:cNvSpPr>
            <a:spLocks noGrp="1"/>
          </p:cNvSpPr>
          <p:nvPr>
            <p:ph type="dt" sz="half" idx="2"/>
          </p:nvPr>
        </p:nvSpPr>
        <p:spPr/>
        <p:txBody>
          <a:bodyPr/>
          <a:lstStyle/>
          <a:p>
            <a:r>
              <a:rPr lang="en-US" dirty="0"/>
              <a:t>November 2012</a:t>
            </a:r>
            <a:endParaRPr lang="en-GB" dirty="0"/>
          </a:p>
        </p:txBody>
      </p:sp>
      <p:sp>
        <p:nvSpPr>
          <p:cNvPr id="5" name="Footer Placeholder 4"/>
          <p:cNvSpPr>
            <a:spLocks noGrp="1"/>
          </p:cNvSpPr>
          <p:nvPr>
            <p:ph type="ftr" sz="quarter" idx="3"/>
          </p:nvPr>
        </p:nvSpPr>
        <p:spPr/>
        <p:txBody>
          <a:bodyPr/>
          <a:lstStyle/>
          <a:p>
            <a:pPr>
              <a:defRPr/>
            </a:pPr>
            <a:r>
              <a:rPr lang="en-GB" dirty="0"/>
              <a:t> </a:t>
            </a:r>
            <a:endParaRPr lang="en-US" dirty="0"/>
          </a:p>
        </p:txBody>
      </p:sp>
      <p:sp>
        <p:nvSpPr>
          <p:cNvPr id="6" name="Rectangle 5"/>
          <p:cNvSpPr/>
          <p:nvPr/>
        </p:nvSpPr>
        <p:spPr>
          <a:xfrm>
            <a:off x="518543" y="1033195"/>
            <a:ext cx="8021392" cy="830997"/>
          </a:xfrm>
          <a:prstGeom prst="rect">
            <a:avLst/>
          </a:prstGeom>
        </p:spPr>
        <p:txBody>
          <a:bodyPr wrap="square">
            <a:spAutoFit/>
          </a:bodyPr>
          <a:lstStyle/>
          <a:p>
            <a:pPr algn="just" hangingPunct="0">
              <a:spcAft>
                <a:spcPts val="1100"/>
              </a:spcAft>
            </a:pPr>
            <a:r>
              <a:rPr lang="en-GB" sz="2400" dirty="0"/>
              <a:t>The authors thank Shell Alternate Energies – Hydrogen business for permission to publish this paper.</a:t>
            </a:r>
            <a:endParaRPr lang="en-IN" sz="2400" dirty="0"/>
          </a:p>
        </p:txBody>
      </p:sp>
      <p:sp>
        <p:nvSpPr>
          <p:cNvPr id="7" name="TextBox 6"/>
          <p:cNvSpPr txBox="1"/>
          <p:nvPr/>
        </p:nvSpPr>
        <p:spPr>
          <a:xfrm>
            <a:off x="900112" y="3342640"/>
            <a:ext cx="6776720" cy="1076960"/>
          </a:xfrm>
          <a:prstGeom prst="rect">
            <a:avLst/>
          </a:prstGeom>
          <a:noFill/>
        </p:spPr>
        <p:txBody>
          <a:bodyPr wrap="none" lIns="0" tIns="0" rIns="0" bIns="0" rtlCol="0">
            <a:noAutofit/>
          </a:bodyPr>
          <a:lstStyle/>
          <a:p>
            <a:pPr>
              <a:lnSpc>
                <a:spcPct val="113000"/>
              </a:lnSpc>
              <a:spcAft>
                <a:spcPts val="60"/>
              </a:spcAft>
            </a:pPr>
            <a:endParaRPr lang="en-IN" sz="4000" b="1" u="sng" dirty="0"/>
          </a:p>
        </p:txBody>
      </p:sp>
    </p:spTree>
    <p:extLst>
      <p:ext uri="{BB962C8B-B14F-4D97-AF65-F5344CB8AC3E}">
        <p14:creationId xmlns:p14="http://schemas.microsoft.com/office/powerpoint/2010/main" val="263799059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3120" y="4667349"/>
            <a:ext cx="5756031" cy="914400"/>
          </a:xfrm>
          <a:prstGeom prst="rect">
            <a:avLst/>
          </a:prstGeom>
          <a:noFill/>
        </p:spPr>
        <p:txBody>
          <a:bodyPr wrap="none" lIns="0" tIns="0" rIns="0" bIns="0" rtlCol="0">
            <a:noAutofit/>
          </a:bodyPr>
          <a:lstStyle/>
          <a:p>
            <a:pPr>
              <a:lnSpc>
                <a:spcPct val="113000"/>
              </a:lnSpc>
              <a:spcAft>
                <a:spcPts val="60"/>
              </a:spcAft>
            </a:pPr>
            <a:r>
              <a:rPr lang="en-US" sz="4000" b="1" u="sng" dirty="0"/>
              <a:t>Thanks for Listening – Questions ?</a:t>
            </a:r>
            <a:endParaRPr lang="en-IN" sz="4000" b="1" u="sng"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&amp; CAUTIONARY NOTE</a:t>
            </a:r>
          </a:p>
        </p:txBody>
      </p:sp>
      <p:sp>
        <p:nvSpPr>
          <p:cNvPr id="3" name="Content Placeholder 2"/>
          <p:cNvSpPr>
            <a:spLocks noGrp="1"/>
          </p:cNvSpPr>
          <p:nvPr>
            <p:ph sz="quarter" idx="11"/>
          </p:nvPr>
        </p:nvSpPr>
        <p:spPr/>
        <p:txBody>
          <a:bodyPr/>
          <a:lstStyle/>
          <a:p>
            <a:pPr>
              <a:lnSpc>
                <a:spcPct val="100000"/>
              </a:lnSpc>
            </a:pPr>
            <a:r>
              <a:rPr lang="en-US" sz="800" dirty="0"/>
              <a:t>Reserves: Our use of the term “reserves” in this presentation means SEC proved oil and gas reserves. </a:t>
            </a:r>
          </a:p>
          <a:p>
            <a:pPr>
              <a:lnSpc>
                <a:spcPct val="100000"/>
              </a:lnSpc>
            </a:pPr>
            <a:r>
              <a:rPr lang="en-US" sz="800" dirty="0"/>
              <a:t>Resources:  Our use of the term “resources” in this presentation includes quantities of oil and gas not yet classified as SEC proved oil and gas reserves.  Resources are consistent with the Society of Petroleum Engineers 2P and 2C definitions. </a:t>
            </a:r>
          </a:p>
          <a:p>
            <a:pPr>
              <a:lnSpc>
                <a:spcPct val="100000"/>
              </a:lnSpc>
            </a:pPr>
            <a:r>
              <a:rPr lang="en-US" sz="800" dirty="0"/>
              <a:t>Organic: Our use of the term Organic includes SEC proved oil and gas reserves excluding changes resulting from acquisitions, divestments and year-average pricing impact. </a:t>
            </a:r>
          </a:p>
          <a:p>
            <a:pPr>
              <a:lnSpc>
                <a:spcPct val="100000"/>
              </a:lnSpc>
            </a:pPr>
            <a:r>
              <a:rPr lang="en-US" sz="800" dirty="0"/>
              <a:t>Resources plays: Our use of the term ‘resources plays’ refers to tight, shale and coal bed methane oil and gas acreage.</a:t>
            </a:r>
          </a:p>
          <a:p>
            <a:pPr>
              <a:lnSpc>
                <a:spcPct val="100000"/>
              </a:lnSpc>
            </a:pPr>
            <a:r>
              <a:rPr lang="en-US" sz="800" dirty="0"/>
              <a:t>The companies in which Royal Dutch Shell plc directly and indirectly owns investments are separate entities. In this presentation “Shell”, “Shell group” and “Royal Dutch Shell” are sometimes used for convenience where references are made to Royal Dutch Shell plc and its subsidiaries in general. Likewise, the words “we”, “us” and “our” are also used to refer to subsidiaries in general or to those who work for them. These expressions are also used where no useful purpose is served by identifying the particular company or companies. ‘‘Subsidiaries’’, “Shell subsidiaries” and “Shell companies” as used in this presentation refer to companies in which Royal Dutch Shell either directly or indirectly has control. Companies over which Shell has joint control are generally referred to as “joint ventures” and companies over which Shell has significant influence but neither control nor joint control are referred to as “associates”. The term “Shell interest” is used for convenience to indicate the direct and/or indirect ownership interest held by Shell in a venture, partnership or company, after exclusion of all third-party interest.</a:t>
            </a:r>
          </a:p>
          <a:p>
            <a:pPr>
              <a:lnSpc>
                <a:spcPct val="100000"/>
              </a:lnSpc>
            </a:pPr>
            <a:r>
              <a:rPr lang="en-US" sz="800" dirty="0"/>
              <a:t>This presentation contains forward-looking statements concerning the financial condition, results of operations and businesses of Royal Dutch Shell. All statements other than statements of historical fact are, or may be deemed to be, forward-looking statements. Forward-looking statements are statements of future expectations that are based on management’s current expectations and assumptions and involve known and unknown risks and uncertainties that could cause actual results, performance or events to differ materially from those expressed or implied in these statements. Forward-looking statements include, among other things, statements concerning the potential exposure of Royal Dutch Shell to market risks and statements expressing management’s expectations, beliefs, estimates, forecasts, projections and assumptions. These forward-looking statements are identified by their use of terms and phrases such as ‘‘anticipate’’, ‘‘believe’’, ‘‘could’’, ‘‘estimate’’, ‘‘expect’’, ‘‘intend’’, ‘‘may’’, ‘‘plan’’, ‘‘objectives’’, ‘‘outlook’’, ‘‘probably’’, ‘‘project’’, ‘‘will’’, ‘‘seek’’, ‘‘target’’, ‘‘risks’’, ‘‘goals’’, ‘‘should’’ and similar terms and phrases. There are a number of factors that could affect the future operations of Royal Dutch Shell and could cause those results to differ materially from those expressed in the forward-looking statements included in this presentation, including (without limitation): (a) price fluctuations in crude oil and natural gas; (b) changes in demand for Shell’s products; (c) currency fluctuations; (d) drilling and production results; (e) reserves estimates; (f) loss of market share and industry competition; (g) environmental and physical risks; (h) risks associated with the identification of suitable potential acquisition properties and targets, and successful negotiation and completion of such transactions; (i) the risk of doing business in developing countries and countries subject to international sanctions; (j) legislative, fiscal and regulatory developments including potential litigation and regulatory measures as a result of climate changes; (k) economic and financial market conditions in various countries and regions; (l) political risks, including the risks of expropriation and renegotiation of the terms of contracts with governmental entities, delays or advancements in the approval of projects and delays in the reimbursement for shared costs; and (m) changes in trading conditions. All forward-looking statements contained in this presentation are expressly qualified in their entirety by the cautionary statements contained or referred to in this section. Readers should not place undue reliance on forward-looking statements. Additional factors that may affect future results are contained in Royal Dutch Shell’s 20-F for the year ended 31 December, 2014 (available at www.shell.com/investor and www.sec.gov ). These factors also should be considered by the reader.  Each forward-looking statement speaks only as of the date of this presentation, 14 April, 2015. Neither Royal Dutch Shell nor any of its subsidiaries undertake any obligation to publicly update or revise any forward-looking statement as a result of new information, future events or other information. In light of these risks, results could differ materially from those stated, implied or inferred from the forward-looking statements contained in this presentation. There can be no assurance that dividend payments will match or exceed those set out in this presentation in the future, or that they will be made at all.</a:t>
            </a:r>
          </a:p>
          <a:p>
            <a:pPr>
              <a:lnSpc>
                <a:spcPct val="100000"/>
              </a:lnSpc>
            </a:pPr>
            <a:r>
              <a:rPr lang="en-US" sz="800" dirty="0"/>
              <a:t>We use certain terms in this presentation, such as discovery potential, that the United States Securities and Exchange Commission (SEC) guidelines strictly prohibit us from including in filings with the SEC.  U.S. Investors are urged to consider closely the disclosure in our Form 20-F, File No 1-32575, available on the SEC website www.sec.gov. You can also obtain this form from the SEC by calling 1-800-SEC-0330.</a:t>
            </a:r>
          </a:p>
          <a:p>
            <a:pPr>
              <a:lnSpc>
                <a:spcPct val="100000"/>
              </a:lnSpc>
            </a:pPr>
            <a:endParaRPr lang="en-US" sz="800" dirty="0"/>
          </a:p>
          <a:p>
            <a:pPr>
              <a:lnSpc>
                <a:spcPct val="100000"/>
              </a:lnSpc>
            </a:pPr>
            <a:endParaRPr lang="en-US" sz="800" dirty="0"/>
          </a:p>
        </p:txBody>
      </p:sp>
      <p:sp>
        <p:nvSpPr>
          <p:cNvPr id="4" name="Date Placeholder 3"/>
          <p:cNvSpPr>
            <a:spLocks noGrp="1"/>
          </p:cNvSpPr>
          <p:nvPr>
            <p:ph type="dt" sz="half" idx="2"/>
          </p:nvPr>
        </p:nvSpPr>
        <p:spPr/>
        <p:txBody>
          <a:bodyPr/>
          <a:lstStyle/>
          <a:p>
            <a:r>
              <a:rPr lang="en-US" dirty="0"/>
              <a:t>Sept2017</a:t>
            </a:r>
            <a:endParaRPr lang="en-GB" dirty="0"/>
          </a:p>
        </p:txBody>
      </p:sp>
    </p:spTree>
    <p:extLst>
      <p:ext uri="{BB962C8B-B14F-4D97-AF65-F5344CB8AC3E}">
        <p14:creationId xmlns:p14="http://schemas.microsoft.com/office/powerpoint/2010/main" val="129132051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295200"/>
            <a:ext cx="8424666" cy="419156"/>
          </a:xfrm>
        </p:spPr>
        <p:txBody>
          <a:bodyPr/>
          <a:lstStyle/>
          <a:p>
            <a:r>
              <a:rPr lang="en-GB" dirty="0"/>
              <a:t>AGENDA</a:t>
            </a:r>
          </a:p>
        </p:txBody>
      </p:sp>
      <p:sp>
        <p:nvSpPr>
          <p:cNvPr id="3" name="Content Placeholder 2"/>
          <p:cNvSpPr>
            <a:spLocks noGrp="1"/>
          </p:cNvSpPr>
          <p:nvPr>
            <p:ph sz="quarter" idx="11"/>
          </p:nvPr>
        </p:nvSpPr>
        <p:spPr>
          <a:xfrm>
            <a:off x="472757" y="1089462"/>
            <a:ext cx="7770763" cy="5071137"/>
          </a:xfrm>
        </p:spPr>
        <p:txBody>
          <a:bodyPr/>
          <a:lstStyle/>
          <a:p>
            <a:pPr lvl="1"/>
            <a:r>
              <a:rPr lang="en-GB" sz="2400" dirty="0"/>
              <a:t>Introduction</a:t>
            </a:r>
          </a:p>
          <a:p>
            <a:pPr lvl="1"/>
            <a:r>
              <a:rPr lang="en-GB" sz="2400" dirty="0"/>
              <a:t>Fire Release Explosion Dispersion (FRED)</a:t>
            </a:r>
          </a:p>
          <a:p>
            <a:pPr lvl="1"/>
            <a:r>
              <a:rPr lang="en-GB" sz="2400" dirty="0"/>
              <a:t>Dispersion modelling and Its validation</a:t>
            </a:r>
          </a:p>
          <a:p>
            <a:pPr lvl="1"/>
            <a:r>
              <a:rPr lang="en-GB" sz="2400" dirty="0"/>
              <a:t>Vessel burst modelling and its validation</a:t>
            </a:r>
          </a:p>
          <a:p>
            <a:pPr lvl="1"/>
            <a:r>
              <a:rPr lang="en-GB" sz="2400" dirty="0"/>
              <a:t>Conclusion</a:t>
            </a:r>
          </a:p>
          <a:p>
            <a:pPr lvl="1"/>
            <a:endParaRPr lang="en-GB" dirty="0"/>
          </a:p>
          <a:p>
            <a:pPr lvl="1"/>
            <a:endParaRPr lang="en-GB" dirty="0"/>
          </a:p>
          <a:p>
            <a:pPr lvl="1"/>
            <a:endParaRPr lang="en-GB" dirty="0"/>
          </a:p>
          <a:p>
            <a:pPr lvl="1"/>
            <a:endParaRPr lang="en-GB" dirty="0"/>
          </a:p>
          <a:p>
            <a:pPr marL="457200" indent="-457200">
              <a:buAutoNum type="arabicPeriod"/>
            </a:pPr>
            <a:endParaRPr lang="en-GB" dirty="0"/>
          </a:p>
        </p:txBody>
      </p:sp>
      <p:sp>
        <p:nvSpPr>
          <p:cNvPr id="4" name="Slide Number Placeholder 3"/>
          <p:cNvSpPr>
            <a:spLocks noGrp="1"/>
          </p:cNvSpPr>
          <p:nvPr>
            <p:ph type="sldNum" sz="quarter" idx="4"/>
          </p:nvPr>
        </p:nvSpPr>
        <p:spPr/>
        <p:txBody>
          <a:bodyPr/>
          <a:lstStyle/>
          <a:p>
            <a:fld id="{D32BAE6A-B452-4007-8177-56DD051636F9}" type="slidenum">
              <a:rPr lang="en-GB" smtClean="0"/>
              <a:pPr/>
              <a:t>3</a:t>
            </a:fld>
            <a:endParaRPr lang="en-GB" dirty="0"/>
          </a:p>
        </p:txBody>
      </p:sp>
      <p:sp>
        <p:nvSpPr>
          <p:cNvPr id="5" name="Date Placeholder 4"/>
          <p:cNvSpPr>
            <a:spLocks noGrp="1"/>
          </p:cNvSpPr>
          <p:nvPr>
            <p:ph type="dt" sz="half" idx="2"/>
          </p:nvPr>
        </p:nvSpPr>
        <p:spPr/>
        <p:txBody>
          <a:bodyPr/>
          <a:lstStyle/>
          <a:p>
            <a:r>
              <a:rPr lang="en-US" dirty="0"/>
              <a:t>November 2012</a:t>
            </a:r>
            <a:endParaRPr lang="en-GB" dirty="0"/>
          </a:p>
        </p:txBody>
      </p:sp>
      <p:sp>
        <p:nvSpPr>
          <p:cNvPr id="6" name="Footer Placeholder 5"/>
          <p:cNvSpPr>
            <a:spLocks noGrp="1"/>
          </p:cNvSpPr>
          <p:nvPr>
            <p:ph type="ftr" sz="quarter" idx="3"/>
          </p:nvPr>
        </p:nvSpPr>
        <p:spPr/>
        <p:txBody>
          <a:bodyPr/>
          <a:lstStyle/>
          <a:p>
            <a:pPr>
              <a:defRPr/>
            </a:pPr>
            <a:r>
              <a:rPr lang="en-GB" dirty="0"/>
              <a:t> </a:t>
            </a:r>
            <a:endParaRPr lang="en-US" dirty="0"/>
          </a:p>
        </p:txBody>
      </p:sp>
    </p:spTree>
    <p:extLst>
      <p:ext uri="{BB962C8B-B14F-4D97-AF65-F5344CB8AC3E}">
        <p14:creationId xmlns:p14="http://schemas.microsoft.com/office/powerpoint/2010/main" val="397772742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Hazards of Hydrogen Storage</a:t>
            </a:r>
            <a:br>
              <a:rPr lang="en-GB" dirty="0"/>
            </a:br>
            <a:endParaRPr lang="en-IN" dirty="0"/>
          </a:p>
        </p:txBody>
      </p:sp>
      <p:sp>
        <p:nvSpPr>
          <p:cNvPr id="3" name="Content Placeholder 2"/>
          <p:cNvSpPr>
            <a:spLocks noGrp="1"/>
          </p:cNvSpPr>
          <p:nvPr>
            <p:ph sz="quarter" idx="11"/>
          </p:nvPr>
        </p:nvSpPr>
        <p:spPr>
          <a:xfrm>
            <a:off x="322398" y="814361"/>
            <a:ext cx="8084201" cy="4204679"/>
          </a:xfrm>
        </p:spPr>
        <p:txBody>
          <a:bodyPr/>
          <a:lstStyle/>
          <a:p>
            <a:pPr marL="269875" lvl="1" indent="-269875" algn="just">
              <a:lnSpc>
                <a:spcPct val="90000"/>
              </a:lnSpc>
            </a:pPr>
            <a:r>
              <a:rPr lang="en-US" dirty="0"/>
              <a:t>In a typical retail station, hydrogen is stored in the form of bottles/cylinders.</a:t>
            </a:r>
          </a:p>
          <a:p>
            <a:pPr marL="269875" lvl="1" indent="-269875" algn="just">
              <a:lnSpc>
                <a:spcPct val="90000"/>
              </a:lnSpc>
            </a:pPr>
            <a:endParaRPr lang="en-US" dirty="0"/>
          </a:p>
          <a:p>
            <a:pPr marL="269875" lvl="1" indent="-269875" algn="just">
              <a:lnSpc>
                <a:spcPct val="90000"/>
              </a:lnSpc>
            </a:pPr>
            <a:r>
              <a:rPr lang="en-US" dirty="0"/>
              <a:t>If there is leak of hydrogen from these storage vessel, high pressure hydrogen will disperse in the air forming a hydrogen–air mixture.</a:t>
            </a:r>
          </a:p>
          <a:p>
            <a:pPr marL="269875" lvl="1" indent="-269875" algn="just">
              <a:lnSpc>
                <a:spcPct val="90000"/>
              </a:lnSpc>
            </a:pPr>
            <a:endParaRPr lang="en-US" dirty="0"/>
          </a:p>
          <a:p>
            <a:pPr marL="269875" lvl="1" indent="-269875" algn="just">
              <a:lnSpc>
                <a:spcPct val="90000"/>
              </a:lnSpc>
            </a:pPr>
            <a:r>
              <a:rPr lang="en-US" dirty="0"/>
              <a:t>In case of immediate ignition, a jet fire will be established causing thermal hazards.</a:t>
            </a:r>
          </a:p>
          <a:p>
            <a:pPr marL="0" lvl="1" indent="0" algn="just">
              <a:lnSpc>
                <a:spcPct val="90000"/>
              </a:lnSpc>
              <a:buNone/>
            </a:pPr>
            <a:endParaRPr lang="en-US" dirty="0"/>
          </a:p>
          <a:p>
            <a:pPr marL="269875" lvl="1" indent="-269875" algn="just">
              <a:lnSpc>
                <a:spcPct val="90000"/>
              </a:lnSpc>
            </a:pPr>
            <a:r>
              <a:rPr lang="en-US" dirty="0"/>
              <a:t>In case of delayed ignition, explosion can happen leading to overpressure hazards.</a:t>
            </a:r>
          </a:p>
          <a:p>
            <a:pPr marL="0" lvl="1" indent="0" algn="just">
              <a:lnSpc>
                <a:spcPct val="90000"/>
              </a:lnSpc>
              <a:buNone/>
            </a:pPr>
            <a:endParaRPr lang="en-US" dirty="0"/>
          </a:p>
          <a:p>
            <a:pPr marL="269875" lvl="1" indent="-269875" algn="just">
              <a:lnSpc>
                <a:spcPct val="90000"/>
              </a:lnSpc>
            </a:pPr>
            <a:r>
              <a:rPr lang="en-IN" dirty="0"/>
              <a:t>For the safe design of retail station, it is essential to understand all the hazards that could arise following an accidental release of hydrogen.</a:t>
            </a:r>
          </a:p>
          <a:p>
            <a:pPr marL="269875" lvl="1" indent="-269875" algn="just">
              <a:lnSpc>
                <a:spcPct val="90000"/>
              </a:lnSpc>
            </a:pPr>
            <a:endParaRPr lang="en-US" dirty="0"/>
          </a:p>
          <a:p>
            <a:pPr marL="269875" lvl="1" indent="-269875" algn="just">
              <a:lnSpc>
                <a:spcPct val="90000"/>
              </a:lnSpc>
            </a:pPr>
            <a:r>
              <a:rPr lang="en-US" dirty="0"/>
              <a:t>In this work, we present modelling of hydrogen jet release and overpressure hazards in case of bursting of storage vessel  </a:t>
            </a:r>
            <a:endParaRPr lang="en-IN" dirty="0"/>
          </a:p>
        </p:txBody>
      </p:sp>
      <p:sp>
        <p:nvSpPr>
          <p:cNvPr id="4" name="Slide Number Placeholder 3"/>
          <p:cNvSpPr>
            <a:spLocks noGrp="1"/>
          </p:cNvSpPr>
          <p:nvPr>
            <p:ph type="sldNum" sz="quarter" idx="4"/>
          </p:nvPr>
        </p:nvSpPr>
        <p:spPr/>
        <p:txBody>
          <a:bodyPr/>
          <a:lstStyle/>
          <a:p>
            <a:fld id="{D32BAE6A-B452-4007-8177-56DD051636F9}" type="slidenum">
              <a:rPr lang="en-GB" smtClean="0"/>
              <a:pPr/>
              <a:t>4</a:t>
            </a:fld>
            <a:endParaRPr lang="en-GB" dirty="0"/>
          </a:p>
        </p:txBody>
      </p:sp>
      <p:sp>
        <p:nvSpPr>
          <p:cNvPr id="5" name="Date Placeholder 4"/>
          <p:cNvSpPr>
            <a:spLocks noGrp="1"/>
          </p:cNvSpPr>
          <p:nvPr>
            <p:ph type="dt" sz="half" idx="2"/>
          </p:nvPr>
        </p:nvSpPr>
        <p:spPr/>
        <p:txBody>
          <a:bodyPr/>
          <a:lstStyle/>
          <a:p>
            <a:r>
              <a:rPr lang="en-US" dirty="0"/>
              <a:t>November 2012</a:t>
            </a:r>
            <a:endParaRPr lang="en-GB" dirty="0"/>
          </a:p>
        </p:txBody>
      </p:sp>
      <p:sp>
        <p:nvSpPr>
          <p:cNvPr id="6" name="Footer Placeholder 5"/>
          <p:cNvSpPr>
            <a:spLocks noGrp="1"/>
          </p:cNvSpPr>
          <p:nvPr>
            <p:ph type="ftr" sz="quarter" idx="3"/>
          </p:nvPr>
        </p:nvSpPr>
        <p:spPr/>
        <p:txBody>
          <a:bodyPr/>
          <a:lstStyle/>
          <a:p>
            <a:pPr>
              <a:defRPr/>
            </a:pPr>
            <a:r>
              <a:rPr lang="en-GB" dirty="0"/>
              <a:t> </a:t>
            </a:r>
            <a:endParaRPr lang="en-US" dirty="0"/>
          </a:p>
        </p:txBody>
      </p:sp>
    </p:spTree>
    <p:extLst>
      <p:ext uri="{BB962C8B-B14F-4D97-AF65-F5344CB8AC3E}">
        <p14:creationId xmlns:p14="http://schemas.microsoft.com/office/powerpoint/2010/main" val="14432073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38125" y="330200"/>
            <a:ext cx="8534400" cy="762000"/>
          </a:xfrm>
        </p:spPr>
        <p:txBody>
          <a:bodyPr/>
          <a:lstStyle/>
          <a:p>
            <a:r>
              <a:rPr lang="en-GB" dirty="0"/>
              <a:t>Shell’s IN-HOUSE CONSEQUENCE MODELLING TOOL - FRED</a:t>
            </a:r>
            <a:endParaRPr lang="en-US" dirty="0"/>
          </a:p>
        </p:txBody>
      </p:sp>
      <p:sp>
        <p:nvSpPr>
          <p:cNvPr id="3" name="Rectangle 2"/>
          <p:cNvSpPr/>
          <p:nvPr/>
        </p:nvSpPr>
        <p:spPr>
          <a:xfrm>
            <a:off x="65405" y="975360"/>
            <a:ext cx="8879840" cy="5118324"/>
          </a:xfrm>
          <a:prstGeom prst="rect">
            <a:avLst/>
          </a:prstGeom>
        </p:spPr>
        <p:txBody>
          <a:bodyPr wrap="square">
            <a:spAutoFit/>
          </a:bodyPr>
          <a:lstStyle/>
          <a:p>
            <a:pPr marL="269875" lvl="1" indent="-269875" algn="just" defTabSz="268288">
              <a:lnSpc>
                <a:spcPct val="90000"/>
              </a:lnSpc>
              <a:spcAft>
                <a:spcPts val="600"/>
              </a:spcAft>
              <a:buClr>
                <a:schemeClr val="accent2"/>
              </a:buClr>
              <a:buSzPct val="85000"/>
              <a:buFont typeface="Wingdings" pitchFamily="2" charset="2"/>
              <a:buChar char="n"/>
            </a:pPr>
            <a:r>
              <a:rPr lang="en-GB" sz="2000" dirty="0"/>
              <a:t>Fire Release Explosion Dispersion (FRED) codes use the HGSYSTEM suite of models to model the behaviour of release of jet. </a:t>
            </a:r>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Three dispersion plume modules a) AEROPLUME, b) HEavy GAs Dispersion from Area Sources (HEGADAS) and c) PGPLUME are invoked when performing dispersion.</a:t>
            </a:r>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AEROPLUME can be used to simulate the jet (plume) development of a release, from a pressurised vessel or from a stack. In the AEROPLUME calculation, the jet profile is assumed to be of </a:t>
            </a:r>
            <a:r>
              <a:rPr lang="en-IN" sz="2000" dirty="0" smtClean="0"/>
              <a:t>top-hat profiles. </a:t>
            </a:r>
            <a:endParaRPr lang="en-IN" sz="2000" dirty="0"/>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The plume “average” properties calculated directly by AEROPLUME are identified as being concentration-weighted averages. </a:t>
            </a:r>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In addition, it is assumed that the highest concentration in the profiled jet is always twice the average concentration calculated by AEROPLUME.</a:t>
            </a:r>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HEGADAS is used for dense gas dispersion modelling i.e. modelling of heavier vapours generated from a pool. </a:t>
            </a:r>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The model for far field passive dispersion is called PGPLUME. </a:t>
            </a:r>
            <a:endParaRPr lang="en-GB" sz="2000" dirty="0"/>
          </a:p>
          <a:p>
            <a:pPr marL="269875" lvl="1" indent="-269875" defTabSz="268288">
              <a:lnSpc>
                <a:spcPct val="90000"/>
              </a:lnSpc>
              <a:spcAft>
                <a:spcPts val="600"/>
              </a:spcAft>
              <a:buClr>
                <a:schemeClr val="accent2"/>
              </a:buClr>
              <a:buSzPct val="85000"/>
              <a:buFont typeface="Wingdings" pitchFamily="2" charset="2"/>
              <a:buChar char="n"/>
            </a:pPr>
            <a:endParaRPr lang="en-IN" sz="2400" dirty="0"/>
          </a:p>
        </p:txBody>
      </p:sp>
    </p:spTree>
    <p:extLst>
      <p:ext uri="{BB962C8B-B14F-4D97-AF65-F5344CB8AC3E}">
        <p14:creationId xmlns:p14="http://schemas.microsoft.com/office/powerpoint/2010/main" val="259537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461" y="736600"/>
            <a:ext cx="8723727" cy="2700108"/>
          </a:xfrm>
          <a:prstGeom prst="rect">
            <a:avLst/>
          </a:prstGeom>
          <a:noFill/>
        </p:spPr>
        <p:txBody>
          <a:bodyPr wrap="none" lIns="0" tIns="0" rIns="0" bIns="0" rtlCol="0">
            <a:noAutofit/>
          </a:bodyPr>
          <a:lstStyle/>
          <a:p>
            <a:pPr marL="269875" lvl="1" indent="-269875" algn="just" defTabSz="268288">
              <a:lnSpc>
                <a:spcPct val="90000"/>
              </a:lnSpc>
              <a:spcAft>
                <a:spcPts val="600"/>
              </a:spcAft>
              <a:buClr>
                <a:schemeClr val="accent2"/>
              </a:buClr>
              <a:buSzPct val="85000"/>
              <a:buFont typeface="Wingdings" pitchFamily="2" charset="2"/>
              <a:buChar char="n"/>
            </a:pPr>
            <a:r>
              <a:rPr lang="en-IN" sz="2000" dirty="0"/>
              <a:t>Shirvill et al - Characterisation of the hazards from jet releases of hydrogen, </a:t>
            </a:r>
          </a:p>
          <a:p>
            <a:pPr marL="0" lvl="1" algn="just" defTabSz="268288">
              <a:lnSpc>
                <a:spcPct val="90000"/>
              </a:lnSpc>
              <a:spcAft>
                <a:spcPts val="600"/>
              </a:spcAft>
              <a:buClr>
                <a:schemeClr val="accent2"/>
              </a:buClr>
              <a:buSzPct val="85000"/>
            </a:pPr>
            <a:r>
              <a:rPr lang="en-IN" sz="2000" dirty="0"/>
              <a:t>    International Conference on Hydrogen Safety, September 8–10, 2005.</a:t>
            </a:r>
            <a:endParaRPr lang="en-US" sz="2000" dirty="0"/>
          </a:p>
          <a:p>
            <a:pPr marL="269875" lvl="1" indent="-269875" algn="just" defTabSz="268288">
              <a:lnSpc>
                <a:spcPct val="90000"/>
              </a:lnSpc>
              <a:spcAft>
                <a:spcPts val="600"/>
              </a:spcAft>
              <a:buClr>
                <a:schemeClr val="accent2"/>
              </a:buClr>
              <a:buSzPct val="85000"/>
              <a:buFont typeface="Wingdings" pitchFamily="2" charset="2"/>
              <a:buChar char="n"/>
            </a:pPr>
            <a:r>
              <a:rPr lang="en-GB" sz="2000" dirty="0"/>
              <a:t>Hydrogen release experiments were by us at HSL, UK. </a:t>
            </a:r>
          </a:p>
          <a:p>
            <a:pPr marL="269875" lvl="1" indent="-269875" algn="just" defTabSz="268288">
              <a:lnSpc>
                <a:spcPct val="90000"/>
              </a:lnSpc>
              <a:spcAft>
                <a:spcPts val="600"/>
              </a:spcAft>
              <a:buClr>
                <a:schemeClr val="accent2"/>
              </a:buClr>
              <a:buSzPct val="85000"/>
              <a:buFont typeface="Wingdings" pitchFamily="2" charset="2"/>
              <a:buChar char="n"/>
            </a:pPr>
            <a:r>
              <a:rPr lang="en-GB" sz="2000" dirty="0"/>
              <a:t>The release direction was horizontal at a height of 1.5 m and wind speed was </a:t>
            </a:r>
          </a:p>
          <a:p>
            <a:pPr marL="0" lvl="1" algn="just" defTabSz="268288">
              <a:lnSpc>
                <a:spcPct val="90000"/>
              </a:lnSpc>
              <a:spcAft>
                <a:spcPts val="600"/>
              </a:spcAft>
              <a:buClr>
                <a:schemeClr val="accent2"/>
              </a:buClr>
              <a:buSzPct val="85000"/>
            </a:pPr>
            <a:r>
              <a:rPr lang="en-GB" sz="2000" dirty="0"/>
              <a:t>    measured to be 1.1 m/s in the direction of release. </a:t>
            </a:r>
          </a:p>
          <a:p>
            <a:pPr marL="269875" lvl="1" indent="-269875" algn="just" defTabSz="268288">
              <a:lnSpc>
                <a:spcPct val="90000"/>
              </a:lnSpc>
              <a:spcAft>
                <a:spcPts val="600"/>
              </a:spcAft>
              <a:buClr>
                <a:schemeClr val="accent2"/>
              </a:buClr>
              <a:buSzPct val="85000"/>
              <a:buFont typeface="Wingdings" pitchFamily="2" charset="2"/>
              <a:buChar char="n"/>
            </a:pPr>
            <a:r>
              <a:rPr lang="en-GB" sz="2000" dirty="0"/>
              <a:t>The hydrogen concentration was derived from measurements of the oxygen </a:t>
            </a:r>
          </a:p>
          <a:p>
            <a:pPr marL="0" lvl="1" algn="just" defTabSz="268288">
              <a:lnSpc>
                <a:spcPct val="90000"/>
              </a:lnSpc>
              <a:spcAft>
                <a:spcPts val="600"/>
              </a:spcAft>
              <a:buClr>
                <a:schemeClr val="accent2"/>
              </a:buClr>
              <a:buSzPct val="85000"/>
            </a:pPr>
            <a:r>
              <a:rPr lang="en-GB" sz="2000" dirty="0"/>
              <a:t>    concentration using 20 oxygen sensors</a:t>
            </a:r>
            <a:r>
              <a:rPr lang="en-GB" sz="2000"/>
              <a:t>. </a:t>
            </a:r>
            <a:endParaRPr lang="en-GB" sz="2000" dirty="0"/>
          </a:p>
          <a:p>
            <a:pPr marL="269875" lvl="1" indent="-269875" algn="just" defTabSz="268288">
              <a:lnSpc>
                <a:spcPct val="90000"/>
              </a:lnSpc>
              <a:spcAft>
                <a:spcPts val="600"/>
              </a:spcAft>
              <a:buClr>
                <a:schemeClr val="accent2"/>
              </a:buClr>
              <a:buSzPct val="85000"/>
              <a:buFont typeface="Wingdings" pitchFamily="2" charset="2"/>
              <a:buChar char="n"/>
            </a:pPr>
            <a:r>
              <a:rPr lang="en-GB" sz="2000" dirty="0"/>
              <a:t>The measurements accuracy of the sensors, including experimental variability, </a:t>
            </a:r>
          </a:p>
          <a:p>
            <a:pPr marL="0" lvl="1" algn="just" defTabSz="268288">
              <a:lnSpc>
                <a:spcPct val="90000"/>
              </a:lnSpc>
              <a:spcAft>
                <a:spcPts val="600"/>
              </a:spcAft>
              <a:buClr>
                <a:schemeClr val="accent2"/>
              </a:buClr>
              <a:buSzPct val="85000"/>
            </a:pPr>
            <a:r>
              <a:rPr lang="en-GB" sz="2000" dirty="0"/>
              <a:t>     was of the order of ± 0.3 % hydrogen. </a:t>
            </a:r>
          </a:p>
          <a:p>
            <a:pPr marL="269875" lvl="1" indent="-269875" algn="just" defTabSz="268288">
              <a:lnSpc>
                <a:spcPct val="90000"/>
              </a:lnSpc>
              <a:spcAft>
                <a:spcPts val="600"/>
              </a:spcAft>
              <a:buClr>
                <a:schemeClr val="accent2"/>
              </a:buClr>
              <a:buSzPct val="85000"/>
              <a:buFont typeface="Wingdings" pitchFamily="2" charset="2"/>
              <a:buChar char="n"/>
            </a:pPr>
            <a:r>
              <a:rPr lang="en-GB" sz="2000" dirty="0"/>
              <a:t>Video cameras (including thermal imaging) were used to monitor and record </a:t>
            </a:r>
          </a:p>
          <a:p>
            <a:pPr marL="0" lvl="1" algn="just" defTabSz="268288">
              <a:lnSpc>
                <a:spcPct val="90000"/>
              </a:lnSpc>
              <a:spcAft>
                <a:spcPts val="600"/>
              </a:spcAft>
              <a:buClr>
                <a:schemeClr val="accent2"/>
              </a:buClr>
              <a:buSzPct val="85000"/>
            </a:pPr>
            <a:r>
              <a:rPr lang="en-GB" sz="2000" dirty="0"/>
              <a:t>     the experiments</a:t>
            </a:r>
            <a:r>
              <a:rPr lang="en-GB" sz="1600" dirty="0"/>
              <a:t>.</a:t>
            </a:r>
            <a:endParaRPr lang="en-IN" sz="1600" dirty="0"/>
          </a:p>
          <a:p>
            <a:pPr marL="177800" indent="-177800">
              <a:lnSpc>
                <a:spcPct val="113000"/>
              </a:lnSpc>
              <a:spcAft>
                <a:spcPts val="60"/>
              </a:spcAft>
              <a:buFont typeface="Wingdings"/>
              <a:buChar char="n"/>
            </a:pPr>
            <a:endParaRPr lang="en-IN" dirty="0"/>
          </a:p>
          <a:p>
            <a:pPr marL="177800" indent="-177800">
              <a:lnSpc>
                <a:spcPct val="113000"/>
              </a:lnSpc>
              <a:spcAft>
                <a:spcPts val="60"/>
              </a:spcAft>
              <a:buFont typeface="Wingdings"/>
              <a:buChar char="n"/>
            </a:pPr>
            <a:endParaRPr lang="en-IN" sz="1600" dirty="0"/>
          </a:p>
        </p:txBody>
      </p:sp>
      <p:sp>
        <p:nvSpPr>
          <p:cNvPr id="9218" name="Rectangle 2"/>
          <p:cNvSpPr>
            <a:spLocks noGrp="1" noChangeArrowheads="1"/>
          </p:cNvSpPr>
          <p:nvPr>
            <p:ph type="title"/>
          </p:nvPr>
        </p:nvSpPr>
        <p:spPr>
          <a:xfrm>
            <a:off x="238125" y="238760"/>
            <a:ext cx="8534400" cy="431800"/>
          </a:xfrm>
        </p:spPr>
        <p:txBody>
          <a:bodyPr/>
          <a:lstStyle/>
          <a:p>
            <a:r>
              <a:rPr lang="en-GB" dirty="0"/>
              <a:t>DISPERSION Experiments For Validation</a:t>
            </a:r>
            <a:endParaRPr lang="en-US" dirty="0"/>
          </a:p>
        </p:txBody>
      </p:sp>
      <p:pic>
        <p:nvPicPr>
          <p:cNvPr id="512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280" y="4480560"/>
            <a:ext cx="6532880" cy="225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207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38125" y="238760"/>
            <a:ext cx="8534400" cy="431800"/>
          </a:xfrm>
        </p:spPr>
        <p:txBody>
          <a:bodyPr/>
          <a:lstStyle/>
          <a:p>
            <a:r>
              <a:rPr lang="en-GB" dirty="0"/>
              <a:t>RESULTS - Validation AGINST Shirvill et al</a:t>
            </a:r>
            <a:endParaRPr lang="en-US" dirty="0"/>
          </a:p>
        </p:txBody>
      </p:sp>
      <p:graphicFrame>
        <p:nvGraphicFramePr>
          <p:cNvPr id="6" name="Chart 5">
            <a:extLst>
              <a:ext uri="{FF2B5EF4-FFF2-40B4-BE49-F238E27FC236}">
                <a16:creationId xmlns:a16="http://schemas.microsoft.com/office/drawing/2014/main" xmlns="" id="{00000000-0008-0000-0A00-000003000000}"/>
              </a:ext>
            </a:extLst>
          </p:cNvPr>
          <p:cNvGraphicFramePr>
            <a:graphicFrameLocks/>
          </p:cNvGraphicFramePr>
          <p:nvPr>
            <p:extLst>
              <p:ext uri="{D42A27DB-BD31-4B8C-83A1-F6EECF244321}">
                <p14:modId xmlns:p14="http://schemas.microsoft.com/office/powerpoint/2010/main" val="3655552295"/>
              </p:ext>
            </p:extLst>
          </p:nvPr>
        </p:nvGraphicFramePr>
        <p:xfrm>
          <a:off x="-92710" y="670560"/>
          <a:ext cx="5863590" cy="30518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xmlns="" id="{00000000-0008-0000-0C00-000003000000}"/>
              </a:ext>
            </a:extLst>
          </p:cNvPr>
          <p:cNvGraphicFramePr>
            <a:graphicFrameLocks/>
          </p:cNvGraphicFramePr>
          <p:nvPr>
            <p:extLst>
              <p:ext uri="{D42A27DB-BD31-4B8C-83A1-F6EECF244321}">
                <p14:modId xmlns:p14="http://schemas.microsoft.com/office/powerpoint/2010/main" val="2955750267"/>
              </p:ext>
            </p:extLst>
          </p:nvPr>
        </p:nvGraphicFramePr>
        <p:xfrm>
          <a:off x="3596640" y="3048000"/>
          <a:ext cx="5547360" cy="2958147"/>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320800" y="5901690"/>
            <a:ext cx="5974080" cy="396240"/>
          </a:xfrm>
          <a:prstGeom prst="rect">
            <a:avLst/>
          </a:prstGeom>
          <a:noFill/>
        </p:spPr>
        <p:txBody>
          <a:bodyPr wrap="none" lIns="0" tIns="0" rIns="0" bIns="0" rtlCol="0">
            <a:noAutofit/>
          </a:bodyPr>
          <a:lstStyle/>
          <a:p>
            <a:pPr>
              <a:lnSpc>
                <a:spcPct val="113000"/>
              </a:lnSpc>
              <a:spcAft>
                <a:spcPts val="60"/>
              </a:spcAft>
            </a:pPr>
            <a:r>
              <a:rPr lang="en-US" sz="1600" dirty="0"/>
              <a:t>Comparison of concentration decay with distance against experiments </a:t>
            </a:r>
            <a:endParaRPr lang="en-IN" sz="1600" dirty="0"/>
          </a:p>
        </p:txBody>
      </p:sp>
    </p:spTree>
    <p:extLst>
      <p:ext uri="{BB962C8B-B14F-4D97-AF65-F5344CB8AC3E}">
        <p14:creationId xmlns:p14="http://schemas.microsoft.com/office/powerpoint/2010/main" val="169464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0556" y="914400"/>
            <a:ext cx="8723727" cy="4023360"/>
          </a:xfrm>
          <a:prstGeom prst="rect">
            <a:avLst/>
          </a:prstGeom>
          <a:noFill/>
        </p:spPr>
        <p:txBody>
          <a:bodyPr wrap="none" lIns="0" tIns="0" rIns="0" bIns="0" rtlCol="0">
            <a:noAutofit/>
          </a:bodyPr>
          <a:lstStyle/>
          <a:p>
            <a:pPr marL="269875" lvl="1" indent="-269875" algn="just" defTabSz="268288">
              <a:lnSpc>
                <a:spcPct val="90000"/>
              </a:lnSpc>
              <a:spcAft>
                <a:spcPts val="600"/>
              </a:spcAft>
              <a:buClr>
                <a:schemeClr val="accent2"/>
              </a:buClr>
              <a:buSzPct val="85000"/>
              <a:buFont typeface="Wingdings" pitchFamily="2" charset="2"/>
              <a:buChar char="n"/>
            </a:pPr>
            <a:r>
              <a:rPr lang="en-US" sz="2000" dirty="0"/>
              <a:t>Han et al - </a:t>
            </a:r>
            <a:r>
              <a:rPr lang="en-IN" sz="2000" dirty="0"/>
              <a:t>Release characteristics of highly pressurized hydrogen through a </a:t>
            </a:r>
          </a:p>
          <a:p>
            <a:pPr marL="0" lvl="1" algn="just" defTabSz="268288">
              <a:lnSpc>
                <a:spcPct val="90000"/>
              </a:lnSpc>
              <a:spcAft>
                <a:spcPts val="600"/>
              </a:spcAft>
              <a:buClr>
                <a:schemeClr val="accent2"/>
              </a:buClr>
              <a:buSzPct val="85000"/>
            </a:pPr>
            <a:r>
              <a:rPr lang="en-IN" sz="2000" dirty="0"/>
              <a:t>    small hole, I</a:t>
            </a:r>
            <a:r>
              <a:rPr lang="pt-BR" sz="2000" dirty="0"/>
              <a:t>nternational Journal of Hydrogen Energy 38(2013).</a:t>
            </a:r>
            <a:endParaRPr lang="en-US" sz="2000" dirty="0"/>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The experiments were performed at KIST (Korea Institute of Science and </a:t>
            </a:r>
          </a:p>
          <a:p>
            <a:pPr marL="0" lvl="1" algn="just" defTabSz="268288">
              <a:lnSpc>
                <a:spcPct val="90000"/>
              </a:lnSpc>
              <a:spcAft>
                <a:spcPts val="600"/>
              </a:spcAft>
              <a:buClr>
                <a:schemeClr val="accent2"/>
              </a:buClr>
              <a:buSzPct val="85000"/>
            </a:pPr>
            <a:r>
              <a:rPr lang="en-IN" sz="2000" dirty="0"/>
              <a:t>    Technology) </a:t>
            </a:r>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The hydrogen concentration was measured along the jet centreline for three </a:t>
            </a:r>
          </a:p>
          <a:p>
            <a:pPr marL="0" lvl="1" algn="just" defTabSz="268288">
              <a:lnSpc>
                <a:spcPct val="90000"/>
              </a:lnSpc>
              <a:spcAft>
                <a:spcPts val="600"/>
              </a:spcAft>
              <a:buClr>
                <a:schemeClr val="accent2"/>
              </a:buClr>
              <a:buSzPct val="85000"/>
            </a:pPr>
            <a:r>
              <a:rPr lang="en-IN" sz="2000" dirty="0"/>
              <a:t>    cases of small leak hole diameters (0.5 mm, 0.7 mm and 1.0 mm). </a:t>
            </a:r>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For each diameter, the measurements are carried out for four cases of chamber  </a:t>
            </a:r>
          </a:p>
          <a:p>
            <a:pPr marL="0" lvl="1" algn="just" defTabSz="268288">
              <a:lnSpc>
                <a:spcPct val="90000"/>
              </a:lnSpc>
              <a:spcAft>
                <a:spcPts val="600"/>
              </a:spcAft>
              <a:buClr>
                <a:schemeClr val="accent2"/>
              </a:buClr>
              <a:buSzPct val="85000"/>
            </a:pPr>
            <a:r>
              <a:rPr lang="en-IN" sz="2000" dirty="0"/>
              <a:t>    pressures (100-400 bar) using a gas sampling method. </a:t>
            </a:r>
          </a:p>
          <a:p>
            <a:pPr marL="269875" lvl="1" indent="-269875" algn="just" defTabSz="268288">
              <a:lnSpc>
                <a:spcPct val="90000"/>
              </a:lnSpc>
              <a:spcAft>
                <a:spcPts val="600"/>
              </a:spcAft>
              <a:buClr>
                <a:schemeClr val="accent2"/>
              </a:buClr>
              <a:buSzPct val="85000"/>
              <a:buFont typeface="Wingdings" pitchFamily="2" charset="2"/>
              <a:buChar char="n"/>
            </a:pPr>
            <a:r>
              <a:rPr lang="en-IN" sz="2000" dirty="0"/>
              <a:t>The concentration of hydrogen was measured at five locations along the </a:t>
            </a:r>
          </a:p>
          <a:p>
            <a:pPr marL="0" lvl="1" algn="just" defTabSz="268288">
              <a:lnSpc>
                <a:spcPct val="90000"/>
              </a:lnSpc>
              <a:spcAft>
                <a:spcPts val="600"/>
              </a:spcAft>
              <a:buClr>
                <a:schemeClr val="accent2"/>
              </a:buClr>
              <a:buSzPct val="85000"/>
            </a:pPr>
            <a:r>
              <a:rPr lang="en-IN" sz="2000" dirty="0"/>
              <a:t>    hydrogen jet centreline i.e., 1.0 m, 3.0 m, 5.0 m, 7.0 m and 9.0 m.</a:t>
            </a:r>
          </a:p>
          <a:p>
            <a:pPr marL="0" lvl="1" defTabSz="268288">
              <a:lnSpc>
                <a:spcPct val="90000"/>
              </a:lnSpc>
              <a:spcAft>
                <a:spcPts val="600"/>
              </a:spcAft>
              <a:buClr>
                <a:schemeClr val="accent2"/>
              </a:buClr>
              <a:buSzPct val="85000"/>
            </a:pPr>
            <a:endParaRPr lang="en-US" sz="1600" dirty="0"/>
          </a:p>
          <a:p>
            <a:pPr lvl="1" indent="-177800" defTabSz="268288">
              <a:lnSpc>
                <a:spcPct val="90000"/>
              </a:lnSpc>
              <a:spcAft>
                <a:spcPts val="600"/>
              </a:spcAft>
              <a:buClr>
                <a:schemeClr val="accent2"/>
              </a:buClr>
              <a:buSzPct val="85000"/>
              <a:buFont typeface="Wingdings"/>
              <a:buChar char="n"/>
            </a:pPr>
            <a:endParaRPr lang="en-IN" sz="1600" dirty="0"/>
          </a:p>
          <a:p>
            <a:pPr marL="177800" indent="-177800">
              <a:lnSpc>
                <a:spcPct val="113000"/>
              </a:lnSpc>
              <a:spcAft>
                <a:spcPts val="60"/>
              </a:spcAft>
              <a:buFont typeface="Wingdings"/>
              <a:buChar char="n"/>
            </a:pPr>
            <a:endParaRPr lang="en-IN" sz="1600" dirty="0"/>
          </a:p>
        </p:txBody>
      </p:sp>
      <p:sp>
        <p:nvSpPr>
          <p:cNvPr id="9218" name="Rectangle 2"/>
          <p:cNvSpPr>
            <a:spLocks noGrp="1" noChangeArrowheads="1"/>
          </p:cNvSpPr>
          <p:nvPr>
            <p:ph type="title"/>
          </p:nvPr>
        </p:nvSpPr>
        <p:spPr>
          <a:xfrm>
            <a:off x="238125" y="238760"/>
            <a:ext cx="8534400" cy="431800"/>
          </a:xfrm>
        </p:spPr>
        <p:txBody>
          <a:bodyPr/>
          <a:lstStyle/>
          <a:p>
            <a:r>
              <a:rPr lang="en-GB" dirty="0"/>
              <a:t>DISPERSION Experiments For Validation</a:t>
            </a:r>
            <a:endParaRPr lang="en-US" dirty="0"/>
          </a:p>
        </p:txBody>
      </p:sp>
    </p:spTree>
    <p:extLst>
      <p:ext uri="{BB962C8B-B14F-4D97-AF65-F5344CB8AC3E}">
        <p14:creationId xmlns:p14="http://schemas.microsoft.com/office/powerpoint/2010/main" val="241775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38125" y="238760"/>
            <a:ext cx="8534400" cy="431800"/>
          </a:xfrm>
        </p:spPr>
        <p:txBody>
          <a:bodyPr/>
          <a:lstStyle/>
          <a:p>
            <a:r>
              <a:rPr lang="en-GB" dirty="0"/>
              <a:t>RESULTS - Validation AGINST HAN et al</a:t>
            </a:r>
            <a:endParaRPr lang="en-US" dirty="0"/>
          </a:p>
        </p:txBody>
      </p:sp>
      <p:graphicFrame>
        <p:nvGraphicFramePr>
          <p:cNvPr id="5" name="Chart 4">
            <a:extLst>
              <a:ext uri="{FF2B5EF4-FFF2-40B4-BE49-F238E27FC236}">
                <a16:creationId xmlns:a16="http://schemas.microsoft.com/office/drawing/2014/main" xmlns="" id="{00000000-0008-0000-1900-000002000000}"/>
              </a:ext>
            </a:extLst>
          </p:cNvPr>
          <p:cNvGraphicFramePr>
            <a:graphicFrameLocks/>
          </p:cNvGraphicFramePr>
          <p:nvPr>
            <p:extLst>
              <p:ext uri="{D42A27DB-BD31-4B8C-83A1-F6EECF244321}">
                <p14:modId xmlns:p14="http://schemas.microsoft.com/office/powerpoint/2010/main" val="281674021"/>
              </p:ext>
            </p:extLst>
          </p:nvPr>
        </p:nvGraphicFramePr>
        <p:xfrm>
          <a:off x="136525" y="76708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xmlns="" id="{00000000-0008-0000-1B00-000002000000}"/>
              </a:ext>
            </a:extLst>
          </p:cNvPr>
          <p:cNvGraphicFramePr>
            <a:graphicFrameLocks/>
          </p:cNvGraphicFramePr>
          <p:nvPr>
            <p:extLst>
              <p:ext uri="{D42A27DB-BD31-4B8C-83A1-F6EECF244321}">
                <p14:modId xmlns:p14="http://schemas.microsoft.com/office/powerpoint/2010/main" val="2431595105"/>
              </p:ext>
            </p:extLst>
          </p:nvPr>
        </p:nvGraphicFramePr>
        <p:xfrm>
          <a:off x="3627120" y="2981960"/>
          <a:ext cx="5425440" cy="313436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1249680" y="6055360"/>
            <a:ext cx="5974080" cy="396240"/>
          </a:xfrm>
          <a:prstGeom prst="rect">
            <a:avLst/>
          </a:prstGeom>
          <a:noFill/>
        </p:spPr>
        <p:txBody>
          <a:bodyPr wrap="none" lIns="0" tIns="0" rIns="0" bIns="0" rtlCol="0">
            <a:noAutofit/>
          </a:bodyPr>
          <a:lstStyle/>
          <a:p>
            <a:pPr>
              <a:lnSpc>
                <a:spcPct val="113000"/>
              </a:lnSpc>
              <a:spcAft>
                <a:spcPts val="60"/>
              </a:spcAft>
            </a:pPr>
            <a:r>
              <a:rPr lang="en-US" sz="1600" dirty="0"/>
              <a:t>Comparison of concentration decay with distance against experiments </a:t>
            </a:r>
            <a:endParaRPr lang="en-IN" sz="1600" dirty="0"/>
          </a:p>
        </p:txBody>
      </p:sp>
    </p:spTree>
    <p:extLst>
      <p:ext uri="{BB962C8B-B14F-4D97-AF65-F5344CB8AC3E}">
        <p14:creationId xmlns:p14="http://schemas.microsoft.com/office/powerpoint/2010/main" val="3652858492"/>
      </p:ext>
    </p:extLst>
  </p:cSld>
  <p:clrMapOvr>
    <a:masterClrMapping/>
  </p:clrMapOvr>
</p:sld>
</file>

<file path=ppt/theme/theme1.xml><?xml version="1.0" encoding="utf-8"?>
<a:theme xmlns:a="http://schemas.openxmlformats.org/drawingml/2006/main" name="Shell layouts with footer">
  <a:themeElements>
    <a:clrScheme name="Shell - Colours">
      <a:dk1>
        <a:srgbClr val="595959"/>
      </a:dk1>
      <a:lt1>
        <a:srgbClr val="FFFFFF"/>
      </a:lt1>
      <a:dk2>
        <a:srgbClr val="999999"/>
      </a:dk2>
      <a:lt2>
        <a:srgbClr val="CCCCCC"/>
      </a:lt2>
      <a:accent1>
        <a:srgbClr val="F7D117"/>
      </a:accent1>
      <a:accent2>
        <a:srgbClr val="D42E12"/>
      </a:accent2>
      <a:accent3>
        <a:srgbClr val="003882"/>
      </a:accent3>
      <a:accent4>
        <a:srgbClr val="611759"/>
      </a:accent4>
      <a:accent5>
        <a:srgbClr val="00824A"/>
      </a:accent5>
      <a:accent6>
        <a:srgbClr val="DE8703"/>
      </a:accent6>
      <a:hlink>
        <a:srgbClr val="000000"/>
      </a:hlink>
      <a:folHlink>
        <a:srgbClr val="000000"/>
      </a:folHlink>
    </a:clrScheme>
    <a:fontScheme name="Shell - Fonts">
      <a:majorFont>
        <a:latin typeface="Futura Medium"/>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177800" indent="-177800">
          <a:lnSpc>
            <a:spcPct val="113000"/>
          </a:lnSpc>
          <a:spcAft>
            <a:spcPts val="60"/>
          </a:spcAft>
          <a:buFont typeface="Wingdings"/>
          <a:buChar char="n"/>
          <a:defRPr sz="1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1053</Words>
  <Application>Microsoft Office PowerPoint</Application>
  <PresentationFormat>On-screen Show (4:3)</PresentationFormat>
  <Paragraphs>137</Paragraphs>
  <Slides>15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Futura Medium</vt:lpstr>
      <vt:lpstr>Futura Light</vt:lpstr>
      <vt:lpstr>Wingdings</vt:lpstr>
      <vt:lpstr>Arial</vt:lpstr>
      <vt:lpstr>Shell layouts with footer</vt:lpstr>
      <vt:lpstr>NUMERICAL MODELLING OF HAZARDS OF HYDROGEN STORAGE</vt:lpstr>
      <vt:lpstr>DEFINITIONS &amp; CAUTIONARY NOTE</vt:lpstr>
      <vt:lpstr>AGENDA</vt:lpstr>
      <vt:lpstr>Hazards of Hydrogen Storage </vt:lpstr>
      <vt:lpstr>Shell’s IN-HOUSE CONSEQUENCE MODELLING TOOL - FRED</vt:lpstr>
      <vt:lpstr>DISPERSION Experiments For Validation</vt:lpstr>
      <vt:lpstr>RESULTS - Validation AGINST Shirvill et al</vt:lpstr>
      <vt:lpstr>DISPERSION Experiments For Validation</vt:lpstr>
      <vt:lpstr>RESULTS - Validation AGINST HAN et al</vt:lpstr>
      <vt:lpstr>VESSEL BURST Experiments For Validation</vt:lpstr>
      <vt:lpstr>RESULTS – VALIDATION AGAINST WEYANDT Et AL</vt:lpstr>
      <vt:lpstr>RESULTS – VALIDATION AGAINST WEYANDT Et AL</vt:lpstr>
      <vt:lpstr>Conclusions</vt:lpstr>
      <vt:lpstr>Acknowledgement</vt:lpstr>
      <vt:lpstr>PowerPoint Presentation</vt:lpstr>
    </vt:vector>
  </TitlesOfParts>
  <Company>Shell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Shell</dc:creator>
  <cp:lastModifiedBy>ichs</cp:lastModifiedBy>
  <cp:revision>565</cp:revision>
  <cp:lastPrinted>2017-09-13T05:14:59Z</cp:lastPrinted>
  <dcterms:created xsi:type="dcterms:W3CDTF">2009-11-25T14:32:06Z</dcterms:created>
  <dcterms:modified xsi:type="dcterms:W3CDTF">2017-09-13T12:12:11Z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4</vt:i4>
  </property>
</Properties>
</file>