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olors4.xml" ContentType="application/vnd.ms-office.chartcolorstyle+xml"/>
  <Override PartName="/ppt/charts/style4.xml" ContentType="application/vnd.ms-office.chartstyle+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handoutMasterIdLst>
    <p:handoutMasterId r:id="rId20"/>
  </p:handoutMasterIdLst>
  <p:sldIdLst>
    <p:sldId id="278" r:id="rId2"/>
    <p:sldId id="363" r:id="rId3"/>
    <p:sldId id="362" r:id="rId4"/>
    <p:sldId id="400" r:id="rId5"/>
    <p:sldId id="418" r:id="rId6"/>
    <p:sldId id="417" r:id="rId7"/>
    <p:sldId id="287" r:id="rId8"/>
    <p:sldId id="288" r:id="rId9"/>
    <p:sldId id="401" r:id="rId10"/>
    <p:sldId id="402" r:id="rId11"/>
    <p:sldId id="420" r:id="rId12"/>
    <p:sldId id="291" r:id="rId13"/>
    <p:sldId id="294" r:id="rId14"/>
    <p:sldId id="416" r:id="rId15"/>
    <p:sldId id="415" r:id="rId16"/>
    <p:sldId id="393" r:id="rId17"/>
    <p:sldId id="419" r:id="rId18"/>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4">
          <p15:clr>
            <a:srgbClr val="A4A3A4"/>
          </p15:clr>
        </p15:guide>
        <p15:guide id="2" orient="horz" pos="149">
          <p15:clr>
            <a:srgbClr val="A4A3A4"/>
          </p15:clr>
        </p15:guide>
        <p15:guide id="3" orient="horz" pos="831">
          <p15:clr>
            <a:srgbClr val="A4A3A4"/>
          </p15:clr>
        </p15:guide>
        <p15:guide id="4" orient="horz" pos="465">
          <p15:clr>
            <a:srgbClr val="A4A3A4"/>
          </p15:clr>
        </p15:guide>
        <p15:guide id="5" orient="horz" pos="4021">
          <p15:clr>
            <a:srgbClr val="A4A3A4"/>
          </p15:clr>
        </p15:guide>
        <p15:guide id="6" orient="horz" pos="2095">
          <p15:clr>
            <a:srgbClr val="A4A3A4"/>
          </p15:clr>
        </p15:guide>
        <p15:guide id="7" orient="horz" pos="1787">
          <p15:clr>
            <a:srgbClr val="A4A3A4"/>
          </p15:clr>
        </p15:guide>
        <p15:guide id="8" pos="574">
          <p15:clr>
            <a:srgbClr val="A4A3A4"/>
          </p15:clr>
        </p15:guide>
        <p15:guide id="9" pos="5466">
          <p15:clr>
            <a:srgbClr val="A4A3A4"/>
          </p15:clr>
        </p15:guide>
        <p15:guide id="10" pos="2930">
          <p15:clr>
            <a:srgbClr val="A4A3A4"/>
          </p15:clr>
        </p15:guide>
        <p15:guide id="11" pos="300">
          <p15:clr>
            <a:srgbClr val="A4A3A4"/>
          </p15:clr>
        </p15:guide>
        <p15:guide id="12" pos="3128">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86763" autoAdjust="0"/>
  </p:normalViewPr>
  <p:slideViewPr>
    <p:cSldViewPr snapToGrid="0" showGuides="1">
      <p:cViewPr varScale="1">
        <p:scale>
          <a:sx n="96" d="100"/>
          <a:sy n="96" d="100"/>
        </p:scale>
        <p:origin x="1056" y="90"/>
      </p:cViewPr>
      <p:guideLst>
        <p:guide orient="horz" pos="4144"/>
        <p:guide orient="horz" pos="149"/>
        <p:guide orient="horz" pos="831"/>
        <p:guide orient="horz" pos="465"/>
        <p:guide orient="horz" pos="4021"/>
        <p:guide orient="horz" pos="2095"/>
        <p:guide orient="horz" pos="1787"/>
        <p:guide pos="574"/>
        <p:guide pos="5466"/>
        <p:guide pos="2930"/>
        <p:guide pos="300"/>
        <p:guide pos="3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snapToGrid="0" showGuides="1">
      <p:cViewPr varScale="1">
        <p:scale>
          <a:sx n="52" d="100"/>
          <a:sy n="52" d="100"/>
        </p:scale>
        <p:origin x="-2640" y="-11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Apps\MyDocument\Projects\LiquidHydrogen\LiteratureReviewForLH2\Explosion\ValidationofHydrogenexplosio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194.34.21.15\mhm\Arun\ICHS\PPT\CAM_VCE\Validation%20of%20CAM%20update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94.34.21.15\mhm\Arun\ICHS\PPT\CAM_VCE\Validation%20of%20CAM%20update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94.34.21.15\mhm\Arun\ICHS\PPT\SCOPE\Result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194.34.21.15\mhm\Arun\ICHS\PPT\SCOPE\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94.34.21.15\mhm\Arun\ICHS\PPT\SCOPE\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9529367171607"/>
          <c:y val="3.9085195872255098E-2"/>
          <c:w val="0.81587688570767336"/>
          <c:h val="0.8401588263005586"/>
        </c:manualLayout>
      </c:layout>
      <c:scatterChart>
        <c:scatterStyle val="lineMarker"/>
        <c:varyColors val="0"/>
        <c:ser>
          <c:idx val="3"/>
          <c:order val="1"/>
          <c:tx>
            <c:v>y=x</c:v>
          </c:tx>
          <c:spPr>
            <a:ln w="6350">
              <a:solidFill>
                <a:srgbClr val="000000"/>
              </a:solidFill>
              <a:prstDash val="dash"/>
            </a:ln>
          </c:spPr>
          <c:marker>
            <c:symbol val="none"/>
          </c:marker>
          <c:xVal>
            <c:numRef>
              <c:f>'\Apps\MyDocument\Projects\CamProject\CAM3Validations\[CopyCAMtryD_trial.xls]3-D'!$P$12:$P$75</c:f>
              <c:numCache>
                <c:formatCode>General</c:formatCode>
                <c:ptCount val="64"/>
                <c:pt idx="0">
                  <c:v>8</c:v>
                </c:pt>
                <c:pt idx="1">
                  <c:v>63</c:v>
                </c:pt>
                <c:pt idx="2">
                  <c:v>8</c:v>
                </c:pt>
                <c:pt idx="3">
                  <c:v>85</c:v>
                </c:pt>
                <c:pt idx="4">
                  <c:v>17</c:v>
                </c:pt>
                <c:pt idx="5">
                  <c:v>87</c:v>
                </c:pt>
                <c:pt idx="6">
                  <c:v>12</c:v>
                </c:pt>
                <c:pt idx="7">
                  <c:v>103</c:v>
                </c:pt>
                <c:pt idx="8">
                  <c:v>25</c:v>
                </c:pt>
                <c:pt idx="9">
                  <c:v>220</c:v>
                </c:pt>
                <c:pt idx="10">
                  <c:v>24</c:v>
                </c:pt>
                <c:pt idx="11">
                  <c:v>166</c:v>
                </c:pt>
                <c:pt idx="12">
                  <c:v>52</c:v>
                </c:pt>
                <c:pt idx="13">
                  <c:v>266</c:v>
                </c:pt>
                <c:pt idx="14">
                  <c:v>61</c:v>
                </c:pt>
                <c:pt idx="15">
                  <c:v>314</c:v>
                </c:pt>
                <c:pt idx="16">
                  <c:v>173</c:v>
                </c:pt>
                <c:pt idx="17">
                  <c:v>243</c:v>
                </c:pt>
                <c:pt idx="18">
                  <c:v>269</c:v>
                </c:pt>
                <c:pt idx="19">
                  <c:v>269</c:v>
                </c:pt>
                <c:pt idx="20">
                  <c:v>421</c:v>
                </c:pt>
                <c:pt idx="21">
                  <c:v>393</c:v>
                </c:pt>
                <c:pt idx="22">
                  <c:v>666</c:v>
                </c:pt>
                <c:pt idx="23">
                  <c:v>748</c:v>
                </c:pt>
                <c:pt idx="24">
                  <c:v>281</c:v>
                </c:pt>
                <c:pt idx="25">
                  <c:v>357</c:v>
                </c:pt>
                <c:pt idx="26">
                  <c:v>378</c:v>
                </c:pt>
                <c:pt idx="27">
                  <c:v>419</c:v>
                </c:pt>
                <c:pt idx="28">
                  <c:v>564</c:v>
                </c:pt>
                <c:pt idx="29">
                  <c:v>742</c:v>
                </c:pt>
                <c:pt idx="30">
                  <c:v>856</c:v>
                </c:pt>
                <c:pt idx="34">
                  <c:v>3880</c:v>
                </c:pt>
                <c:pt idx="35">
                  <c:v>1600</c:v>
                </c:pt>
                <c:pt idx="36">
                  <c:v>4080</c:v>
                </c:pt>
                <c:pt idx="37">
                  <c:v>662</c:v>
                </c:pt>
                <c:pt idx="38">
                  <c:v>912</c:v>
                </c:pt>
                <c:pt idx="39">
                  <c:v>1480</c:v>
                </c:pt>
                <c:pt idx="40">
                  <c:v>1110</c:v>
                </c:pt>
                <c:pt idx="41">
                  <c:v>1230</c:v>
                </c:pt>
                <c:pt idx="42">
                  <c:v>2360</c:v>
                </c:pt>
                <c:pt idx="44">
                  <c:v>700</c:v>
                </c:pt>
                <c:pt idx="45">
                  <c:v>850</c:v>
                </c:pt>
                <c:pt idx="46">
                  <c:v>1440</c:v>
                </c:pt>
                <c:pt idx="47">
                  <c:v>1340</c:v>
                </c:pt>
                <c:pt idx="48">
                  <c:v>1960</c:v>
                </c:pt>
                <c:pt idx="49">
                  <c:v>2600</c:v>
                </c:pt>
                <c:pt idx="50">
                  <c:v>3060</c:v>
                </c:pt>
                <c:pt idx="51">
                  <c:v>860</c:v>
                </c:pt>
                <c:pt idx="52">
                  <c:v>1040</c:v>
                </c:pt>
                <c:pt idx="53">
                  <c:v>2400</c:v>
                </c:pt>
                <c:pt idx="54">
                  <c:v>110</c:v>
                </c:pt>
                <c:pt idx="55">
                  <c:v>140</c:v>
                </c:pt>
                <c:pt idx="56">
                  <c:v>190</c:v>
                </c:pt>
                <c:pt idx="57">
                  <c:v>210</c:v>
                </c:pt>
                <c:pt idx="58">
                  <c:v>190</c:v>
                </c:pt>
                <c:pt idx="59">
                  <c:v>240</c:v>
                </c:pt>
                <c:pt idx="60">
                  <c:v>380</c:v>
                </c:pt>
                <c:pt idx="61">
                  <c:v>138</c:v>
                </c:pt>
                <c:pt idx="62">
                  <c:v>169</c:v>
                </c:pt>
                <c:pt idx="63">
                  <c:v>227</c:v>
                </c:pt>
              </c:numCache>
            </c:numRef>
          </c:xVal>
          <c:yVal>
            <c:numRef>
              <c:f>'\Apps\MyDocument\Projects\CamProject\CAM3Validations\[CopyCAMtryD_trial.xls]3-D'!$P$12:$P$75</c:f>
              <c:numCache>
                <c:formatCode>General</c:formatCode>
                <c:ptCount val="64"/>
                <c:pt idx="0">
                  <c:v>8</c:v>
                </c:pt>
                <c:pt idx="1">
                  <c:v>63</c:v>
                </c:pt>
                <c:pt idx="2">
                  <c:v>8</c:v>
                </c:pt>
                <c:pt idx="3">
                  <c:v>85</c:v>
                </c:pt>
                <c:pt idx="4">
                  <c:v>17</c:v>
                </c:pt>
                <c:pt idx="5">
                  <c:v>87</c:v>
                </c:pt>
                <c:pt idx="6">
                  <c:v>12</c:v>
                </c:pt>
                <c:pt idx="7">
                  <c:v>103</c:v>
                </c:pt>
                <c:pt idx="8">
                  <c:v>25</c:v>
                </c:pt>
                <c:pt idx="9">
                  <c:v>220</c:v>
                </c:pt>
                <c:pt idx="10">
                  <c:v>24</c:v>
                </c:pt>
                <c:pt idx="11">
                  <c:v>166</c:v>
                </c:pt>
                <c:pt idx="12">
                  <c:v>52</c:v>
                </c:pt>
                <c:pt idx="13">
                  <c:v>266</c:v>
                </c:pt>
                <c:pt idx="14">
                  <c:v>61</c:v>
                </c:pt>
                <c:pt idx="15">
                  <c:v>314</c:v>
                </c:pt>
                <c:pt idx="16">
                  <c:v>173</c:v>
                </c:pt>
                <c:pt idx="17">
                  <c:v>243</c:v>
                </c:pt>
                <c:pt idx="18">
                  <c:v>269</c:v>
                </c:pt>
                <c:pt idx="19">
                  <c:v>269</c:v>
                </c:pt>
                <c:pt idx="20">
                  <c:v>421</c:v>
                </c:pt>
                <c:pt idx="21">
                  <c:v>393</c:v>
                </c:pt>
                <c:pt idx="22">
                  <c:v>666</c:v>
                </c:pt>
                <c:pt idx="23">
                  <c:v>748</c:v>
                </c:pt>
                <c:pt idx="24">
                  <c:v>281</c:v>
                </c:pt>
                <c:pt idx="25">
                  <c:v>357</c:v>
                </c:pt>
                <c:pt idx="26">
                  <c:v>378</c:v>
                </c:pt>
                <c:pt idx="27">
                  <c:v>419</c:v>
                </c:pt>
                <c:pt idx="28">
                  <c:v>564</c:v>
                </c:pt>
                <c:pt idx="29">
                  <c:v>742</c:v>
                </c:pt>
                <c:pt idx="30">
                  <c:v>856</c:v>
                </c:pt>
                <c:pt idx="34">
                  <c:v>3880</c:v>
                </c:pt>
                <c:pt idx="35">
                  <c:v>1600</c:v>
                </c:pt>
                <c:pt idx="36">
                  <c:v>4080</c:v>
                </c:pt>
                <c:pt idx="37">
                  <c:v>662</c:v>
                </c:pt>
                <c:pt idx="38">
                  <c:v>912</c:v>
                </c:pt>
                <c:pt idx="39">
                  <c:v>1480</c:v>
                </c:pt>
                <c:pt idx="40">
                  <c:v>1110</c:v>
                </c:pt>
                <c:pt idx="41">
                  <c:v>1230</c:v>
                </c:pt>
                <c:pt idx="42">
                  <c:v>2360</c:v>
                </c:pt>
                <c:pt idx="44">
                  <c:v>700</c:v>
                </c:pt>
                <c:pt idx="45">
                  <c:v>850</c:v>
                </c:pt>
                <c:pt idx="46">
                  <c:v>1440</c:v>
                </c:pt>
                <c:pt idx="47">
                  <c:v>1340</c:v>
                </c:pt>
                <c:pt idx="48">
                  <c:v>1960</c:v>
                </c:pt>
                <c:pt idx="49">
                  <c:v>2600</c:v>
                </c:pt>
                <c:pt idx="50">
                  <c:v>3060</c:v>
                </c:pt>
                <c:pt idx="51">
                  <c:v>860</c:v>
                </c:pt>
                <c:pt idx="52">
                  <c:v>1040</c:v>
                </c:pt>
                <c:pt idx="53">
                  <c:v>2400</c:v>
                </c:pt>
                <c:pt idx="54">
                  <c:v>110</c:v>
                </c:pt>
                <c:pt idx="55">
                  <c:v>140</c:v>
                </c:pt>
                <c:pt idx="56">
                  <c:v>190</c:v>
                </c:pt>
                <c:pt idx="57">
                  <c:v>210</c:v>
                </c:pt>
                <c:pt idx="58">
                  <c:v>190</c:v>
                </c:pt>
                <c:pt idx="59">
                  <c:v>240</c:v>
                </c:pt>
                <c:pt idx="60">
                  <c:v>380</c:v>
                </c:pt>
                <c:pt idx="61">
                  <c:v>138</c:v>
                </c:pt>
                <c:pt idx="62">
                  <c:v>169</c:v>
                </c:pt>
                <c:pt idx="63">
                  <c:v>227</c:v>
                </c:pt>
              </c:numCache>
            </c:numRef>
          </c:yVal>
          <c:smooth val="0"/>
          <c:extLst>
            <c:ext xmlns:c16="http://schemas.microsoft.com/office/drawing/2014/chart" uri="{C3380CC4-5D6E-409C-BE32-E72D297353CC}">
              <c16:uniqueId val="{00000000-60C7-44F6-BB65-A0A14B62276E}"/>
            </c:ext>
          </c:extLst>
        </c:ser>
        <c:ser>
          <c:idx val="5"/>
          <c:order val="2"/>
          <c:tx>
            <c:v>-50%</c:v>
          </c:tx>
          <c:spPr>
            <a:ln w="12700">
              <a:solidFill>
                <a:srgbClr val="000000"/>
              </a:solidFill>
              <a:prstDash val="solid"/>
            </a:ln>
          </c:spPr>
          <c:marker>
            <c:symbol val="none"/>
          </c:marker>
          <c:xVal>
            <c:numRef>
              <c:f>'\Apps\MyDocument\Projects\CamProject\CAM3Validations\[CopyCAMtryD_trial.xls]3-D'!$AW$13:$AW$16</c:f>
              <c:numCache>
                <c:formatCode>General</c:formatCode>
                <c:ptCount val="4"/>
                <c:pt idx="0">
                  <c:v>10</c:v>
                </c:pt>
                <c:pt idx="1">
                  <c:v>100</c:v>
                </c:pt>
                <c:pt idx="2">
                  <c:v>1000</c:v>
                </c:pt>
                <c:pt idx="3">
                  <c:v>10000</c:v>
                </c:pt>
              </c:numCache>
            </c:numRef>
          </c:xVal>
          <c:yVal>
            <c:numRef>
              <c:f>'\Apps\MyDocument\Projects\CamProject\CAM3Validations\[CopyCAMtryD_trial.xls]3-D'!$AX$13:$AX$16</c:f>
              <c:numCache>
                <c:formatCode>General</c:formatCode>
                <c:ptCount val="4"/>
                <c:pt idx="0">
                  <c:v>20</c:v>
                </c:pt>
                <c:pt idx="1">
                  <c:v>200</c:v>
                </c:pt>
                <c:pt idx="2">
                  <c:v>2000</c:v>
                </c:pt>
                <c:pt idx="3">
                  <c:v>20000</c:v>
                </c:pt>
              </c:numCache>
            </c:numRef>
          </c:yVal>
          <c:smooth val="0"/>
          <c:extLst>
            <c:ext xmlns:c16="http://schemas.microsoft.com/office/drawing/2014/chart" uri="{C3380CC4-5D6E-409C-BE32-E72D297353CC}">
              <c16:uniqueId val="{00000001-60C7-44F6-BB65-A0A14B62276E}"/>
            </c:ext>
          </c:extLst>
        </c:ser>
        <c:ser>
          <c:idx val="6"/>
          <c:order val="3"/>
          <c:tx>
            <c:v>50%</c:v>
          </c:tx>
          <c:spPr>
            <a:ln w="25400">
              <a:solidFill>
                <a:srgbClr val="000000"/>
              </a:solidFill>
              <a:prstDash val="solid"/>
            </a:ln>
          </c:spPr>
          <c:marker>
            <c:symbol val="none"/>
          </c:marker>
          <c:dPt>
            <c:idx val="1"/>
            <c:bubble3D val="0"/>
            <c:spPr>
              <a:ln w="12700">
                <a:solidFill>
                  <a:srgbClr val="000000"/>
                </a:solidFill>
                <a:prstDash val="solid"/>
              </a:ln>
            </c:spPr>
            <c:extLst>
              <c:ext xmlns:c16="http://schemas.microsoft.com/office/drawing/2014/chart" uri="{C3380CC4-5D6E-409C-BE32-E72D297353CC}">
                <c16:uniqueId val="{00000003-60C7-44F6-BB65-A0A14B62276E}"/>
              </c:ext>
            </c:extLst>
          </c:dPt>
          <c:dPt>
            <c:idx val="2"/>
            <c:bubble3D val="0"/>
            <c:spPr>
              <a:ln w="12700">
                <a:solidFill>
                  <a:srgbClr val="000000"/>
                </a:solidFill>
                <a:prstDash val="solid"/>
              </a:ln>
            </c:spPr>
            <c:extLst>
              <c:ext xmlns:c16="http://schemas.microsoft.com/office/drawing/2014/chart" uri="{C3380CC4-5D6E-409C-BE32-E72D297353CC}">
                <c16:uniqueId val="{00000005-60C7-44F6-BB65-A0A14B62276E}"/>
              </c:ext>
            </c:extLst>
          </c:dPt>
          <c:dPt>
            <c:idx val="3"/>
            <c:bubble3D val="0"/>
            <c:spPr>
              <a:ln w="12700">
                <a:solidFill>
                  <a:srgbClr val="000000"/>
                </a:solidFill>
                <a:prstDash val="solid"/>
              </a:ln>
            </c:spPr>
            <c:extLst>
              <c:ext xmlns:c16="http://schemas.microsoft.com/office/drawing/2014/chart" uri="{C3380CC4-5D6E-409C-BE32-E72D297353CC}">
                <c16:uniqueId val="{00000007-60C7-44F6-BB65-A0A14B62276E}"/>
              </c:ext>
            </c:extLst>
          </c:dPt>
          <c:xVal>
            <c:numRef>
              <c:f>'\Apps\MyDocument\Projects\CamProject\CAM3Validations\[CopyCAMtryD_trial.xls]3-D'!$AY$13:$AY$16</c:f>
              <c:numCache>
                <c:formatCode>General</c:formatCode>
                <c:ptCount val="4"/>
                <c:pt idx="0">
                  <c:v>10</c:v>
                </c:pt>
                <c:pt idx="1">
                  <c:v>100</c:v>
                </c:pt>
                <c:pt idx="2">
                  <c:v>1000</c:v>
                </c:pt>
                <c:pt idx="3">
                  <c:v>10000</c:v>
                </c:pt>
              </c:numCache>
            </c:numRef>
          </c:xVal>
          <c:yVal>
            <c:numRef>
              <c:f>'\Apps\MyDocument\Projects\CamProject\CAM3Validations\[CopyCAMtryD_trial.xls]3-D'!$AZ$13:$AZ$16</c:f>
              <c:numCache>
                <c:formatCode>General</c:formatCode>
                <c:ptCount val="4"/>
                <c:pt idx="0">
                  <c:v>5</c:v>
                </c:pt>
                <c:pt idx="1">
                  <c:v>50</c:v>
                </c:pt>
                <c:pt idx="2">
                  <c:v>500</c:v>
                </c:pt>
                <c:pt idx="3">
                  <c:v>5000</c:v>
                </c:pt>
              </c:numCache>
            </c:numRef>
          </c:yVal>
          <c:smooth val="0"/>
          <c:extLst>
            <c:ext xmlns:c16="http://schemas.microsoft.com/office/drawing/2014/chart" uri="{C3380CC4-5D6E-409C-BE32-E72D297353CC}">
              <c16:uniqueId val="{00000008-60C7-44F6-BB65-A0A14B62276E}"/>
            </c:ext>
          </c:extLst>
        </c:ser>
        <c:ser>
          <c:idx val="0"/>
          <c:order val="0"/>
          <c:tx>
            <c:v>Snowdon et al.</c:v>
          </c:tx>
          <c:spPr>
            <a:ln w="28575">
              <a:noFill/>
            </a:ln>
          </c:spPr>
          <c:marker>
            <c:symbol val="circle"/>
            <c:size val="8"/>
          </c:marker>
          <c:xVal>
            <c:numRef>
              <c:f>Sheet1!$H$3:$H$9</c:f>
              <c:numCache>
                <c:formatCode>0</c:formatCode>
                <c:ptCount val="7"/>
                <c:pt idx="0">
                  <c:v>1295.7030905177155</c:v>
                </c:pt>
                <c:pt idx="1">
                  <c:v>1132.9015455921681</c:v>
                </c:pt>
                <c:pt idx="2">
                  <c:v>892.32721580095028</c:v>
                </c:pt>
                <c:pt idx="3">
                  <c:v>961.58042056950501</c:v>
                </c:pt>
                <c:pt idx="4">
                  <c:v>684.43727415077433</c:v>
                </c:pt>
                <c:pt idx="5">
                  <c:v>562.11910780071503</c:v>
                </c:pt>
                <c:pt idx="6">
                  <c:v>1251.3452299480475</c:v>
                </c:pt>
              </c:numCache>
            </c:numRef>
          </c:xVal>
          <c:yVal>
            <c:numRef>
              <c:f>Sheet1!$G$3:$G$9</c:f>
              <c:numCache>
                <c:formatCode>0.0</c:formatCode>
                <c:ptCount val="7"/>
                <c:pt idx="0">
                  <c:v>1865.4969007025386</c:v>
                </c:pt>
                <c:pt idx="1">
                  <c:v>1380.5996355876439</c:v>
                </c:pt>
                <c:pt idx="2">
                  <c:v>1379.0457402546267</c:v>
                </c:pt>
                <c:pt idx="3">
                  <c:v>1932.7312915223681</c:v>
                </c:pt>
                <c:pt idx="4">
                  <c:v>1731.9707397768329</c:v>
                </c:pt>
                <c:pt idx="5">
                  <c:v>1105.3627863438792</c:v>
                </c:pt>
                <c:pt idx="6">
                  <c:v>2036.5396767060474</c:v>
                </c:pt>
              </c:numCache>
            </c:numRef>
          </c:yVal>
          <c:smooth val="0"/>
          <c:extLst>
            <c:ext xmlns:c16="http://schemas.microsoft.com/office/drawing/2014/chart" uri="{C3380CC4-5D6E-409C-BE32-E72D297353CC}">
              <c16:uniqueId val="{00000009-60C7-44F6-BB65-A0A14B62276E}"/>
            </c:ext>
          </c:extLst>
        </c:ser>
        <c:ser>
          <c:idx val="1"/>
          <c:order val="4"/>
          <c:tx>
            <c:v>Shirvill et al.[]</c:v>
          </c:tx>
          <c:spPr>
            <a:ln>
              <a:noFill/>
            </a:ln>
          </c:spPr>
          <c:marker>
            <c:symbol val="square"/>
            <c:size val="8"/>
          </c:marker>
          <c:xVal>
            <c:numRef>
              <c:f>Sheet1!$G$13:$G$17</c:f>
              <c:numCache>
                <c:formatCode>0.0</c:formatCode>
                <c:ptCount val="5"/>
                <c:pt idx="0">
                  <c:v>5072.238620980047</c:v>
                </c:pt>
                <c:pt idx="1">
                  <c:v>60.989958435047491</c:v>
                </c:pt>
                <c:pt idx="2">
                  <c:v>204.69607631538855</c:v>
                </c:pt>
                <c:pt idx="3">
                  <c:v>98.598721165149641</c:v>
                </c:pt>
                <c:pt idx="4">
                  <c:v>548.06321196887484</c:v>
                </c:pt>
              </c:numCache>
            </c:numRef>
          </c:xVal>
          <c:yVal>
            <c:numRef>
              <c:f>Sheet1!$H$13:$H$17</c:f>
              <c:numCache>
                <c:formatCode>0</c:formatCode>
                <c:ptCount val="5"/>
                <c:pt idx="0">
                  <c:v>7566.6031148463335</c:v>
                </c:pt>
                <c:pt idx="1">
                  <c:v>118.52227159047821</c:v>
                </c:pt>
                <c:pt idx="2">
                  <c:v>447.83483247386641</c:v>
                </c:pt>
                <c:pt idx="3">
                  <c:v>137.71277786010785</c:v>
                </c:pt>
                <c:pt idx="4">
                  <c:v>820.71692828712503</c:v>
                </c:pt>
              </c:numCache>
            </c:numRef>
          </c:yVal>
          <c:smooth val="0"/>
          <c:extLst>
            <c:ext xmlns:c16="http://schemas.microsoft.com/office/drawing/2014/chart" uri="{C3380CC4-5D6E-409C-BE32-E72D297353CC}">
              <c16:uniqueId val="{0000000A-60C7-44F6-BB65-A0A14B62276E}"/>
            </c:ext>
          </c:extLst>
        </c:ser>
        <c:ser>
          <c:idx val="2"/>
          <c:order val="5"/>
          <c:tx>
            <c:v>Shirvill et al []</c:v>
          </c:tx>
          <c:spPr>
            <a:ln>
              <a:noFill/>
            </a:ln>
          </c:spPr>
          <c:marker>
            <c:symbol val="square"/>
            <c:size val="9"/>
          </c:marker>
          <c:xVal>
            <c:numRef>
              <c:f>Sheet1!$G$19:$G$25</c:f>
              <c:numCache>
                <c:formatCode>0.0</c:formatCode>
                <c:ptCount val="7"/>
                <c:pt idx="0">
                  <c:v>814.17415652564625</c:v>
                </c:pt>
                <c:pt idx="1">
                  <c:v>1017.8400500727141</c:v>
                </c:pt>
                <c:pt idx="2">
                  <c:v>1074.5207941885342</c:v>
                </c:pt>
                <c:pt idx="3">
                  <c:v>610.72820946442584</c:v>
                </c:pt>
                <c:pt idx="4">
                  <c:v>1019.1284551993886</c:v>
                </c:pt>
                <c:pt idx="5">
                  <c:v>973.69325442975048</c:v>
                </c:pt>
                <c:pt idx="6">
                  <c:v>1003.5592080941171</c:v>
                </c:pt>
              </c:numCache>
            </c:numRef>
          </c:xVal>
          <c:yVal>
            <c:numRef>
              <c:f>Sheet1!$H$19:$H$25</c:f>
              <c:numCache>
                <c:formatCode>0</c:formatCode>
                <c:ptCount val="7"/>
                <c:pt idx="0">
                  <c:v>452.63818814966351</c:v>
                </c:pt>
                <c:pt idx="1">
                  <c:v>353.36637192389202</c:v>
                </c:pt>
                <c:pt idx="2">
                  <c:v>351.52879455961556</c:v>
                </c:pt>
                <c:pt idx="3">
                  <c:v>492.35912930938252</c:v>
                </c:pt>
                <c:pt idx="4">
                  <c:v>646.34776674464126</c:v>
                </c:pt>
                <c:pt idx="5">
                  <c:v>1173.0260703016393</c:v>
                </c:pt>
                <c:pt idx="6">
                  <c:v>754.11875434812589</c:v>
                </c:pt>
              </c:numCache>
            </c:numRef>
          </c:yVal>
          <c:smooth val="0"/>
          <c:extLst>
            <c:ext xmlns:c16="http://schemas.microsoft.com/office/drawing/2014/chart" uri="{C3380CC4-5D6E-409C-BE32-E72D297353CC}">
              <c16:uniqueId val="{0000000B-60C7-44F6-BB65-A0A14B62276E}"/>
            </c:ext>
          </c:extLst>
        </c:ser>
        <c:ser>
          <c:idx val="4"/>
          <c:order val="6"/>
          <c:tx>
            <c:v>Groethe et al.</c:v>
          </c:tx>
          <c:spPr>
            <a:ln>
              <a:noFill/>
            </a:ln>
          </c:spPr>
          <c:marker>
            <c:symbol val="square"/>
            <c:size val="8"/>
          </c:marker>
          <c:xVal>
            <c:numRef>
              <c:f>Sheet1!$G$31</c:f>
              <c:numCache>
                <c:formatCode>0.0</c:formatCode>
                <c:ptCount val="1"/>
                <c:pt idx="0">
                  <c:v>1150.2036316133033</c:v>
                </c:pt>
              </c:numCache>
            </c:numRef>
          </c:xVal>
          <c:yVal>
            <c:numRef>
              <c:f>Sheet1!$H$31</c:f>
              <c:numCache>
                <c:formatCode>0</c:formatCode>
                <c:ptCount val="1"/>
                <c:pt idx="0">
                  <c:v>203.71816814722197</c:v>
                </c:pt>
              </c:numCache>
            </c:numRef>
          </c:yVal>
          <c:smooth val="0"/>
          <c:extLst>
            <c:ext xmlns:c16="http://schemas.microsoft.com/office/drawing/2014/chart" uri="{C3380CC4-5D6E-409C-BE32-E72D297353CC}">
              <c16:uniqueId val="{0000000C-60C7-44F6-BB65-A0A14B62276E}"/>
            </c:ext>
          </c:extLst>
        </c:ser>
        <c:dLbls>
          <c:showLegendKey val="0"/>
          <c:showVal val="0"/>
          <c:showCatName val="0"/>
          <c:showSerName val="0"/>
          <c:showPercent val="0"/>
          <c:showBubbleSize val="0"/>
        </c:dLbls>
        <c:axId val="157080576"/>
        <c:axId val="157086848"/>
      </c:scatterChart>
      <c:valAx>
        <c:axId val="157080576"/>
        <c:scaling>
          <c:logBase val="10"/>
          <c:orientation val="minMax"/>
          <c:max val="10000"/>
          <c:min val="10"/>
        </c:scaling>
        <c:delete val="0"/>
        <c:axPos val="b"/>
        <c:majorGridlines/>
        <c:title>
          <c:tx>
            <c:rich>
              <a:bodyPr/>
              <a:lstStyle/>
              <a:p>
                <a:pPr>
                  <a:defRPr sz="1200" b="0"/>
                </a:pPr>
                <a:r>
                  <a:rPr lang="en-GB" sz="1200" b="0" baseline="0" dirty="0">
                    <a:latin typeface="Futura Medium"/>
                  </a:rPr>
                  <a:t>Experimental Overpressure [mbar] </a:t>
                </a:r>
                <a:endParaRPr lang="en-GB" sz="1200" b="0" dirty="0">
                  <a:latin typeface="Futura Medium"/>
                </a:endParaRPr>
              </a:p>
            </c:rich>
          </c:tx>
          <c:overlay val="0"/>
        </c:title>
        <c:numFmt formatCode="General" sourceLinked="1"/>
        <c:majorTickMark val="none"/>
        <c:minorTickMark val="none"/>
        <c:tickLblPos val="nextTo"/>
        <c:txPr>
          <a:bodyPr/>
          <a:lstStyle/>
          <a:p>
            <a:pPr>
              <a:defRPr sz="1200"/>
            </a:pPr>
            <a:endParaRPr lang="en-US"/>
          </a:p>
        </c:txPr>
        <c:crossAx val="157086848"/>
        <c:crosses val="autoZero"/>
        <c:crossBetween val="midCat"/>
      </c:valAx>
      <c:valAx>
        <c:axId val="157086848"/>
        <c:scaling>
          <c:logBase val="10"/>
          <c:orientation val="minMax"/>
          <c:max val="10000"/>
          <c:min val="10"/>
        </c:scaling>
        <c:delete val="0"/>
        <c:axPos val="l"/>
        <c:majorGridlines/>
        <c:title>
          <c:tx>
            <c:rich>
              <a:bodyPr/>
              <a:lstStyle/>
              <a:p>
                <a:pPr>
                  <a:defRPr sz="1200" b="0">
                    <a:solidFill>
                      <a:schemeClr val="tx1"/>
                    </a:solidFill>
                  </a:defRPr>
                </a:pPr>
                <a:r>
                  <a:rPr lang="en-GB" sz="1200" b="0" baseline="0" dirty="0">
                    <a:solidFill>
                      <a:schemeClr val="tx1"/>
                    </a:solidFill>
                    <a:latin typeface="Futura Medium"/>
                  </a:rPr>
                  <a:t>Calculated Overpressure [mbar]</a:t>
                </a:r>
                <a:endParaRPr lang="en-GB" sz="1200" b="0" dirty="0">
                  <a:solidFill>
                    <a:schemeClr val="tx1"/>
                  </a:solidFill>
                  <a:latin typeface="Futura Medium"/>
                </a:endParaRPr>
              </a:p>
            </c:rich>
          </c:tx>
          <c:layout>
            <c:manualLayout>
              <c:xMode val="edge"/>
              <c:yMode val="edge"/>
              <c:x val="1.5424732064741905E-2"/>
              <c:y val="0.26236509838444105"/>
            </c:manualLayout>
          </c:layout>
          <c:overlay val="0"/>
        </c:title>
        <c:numFmt formatCode="General" sourceLinked="1"/>
        <c:majorTickMark val="none"/>
        <c:minorTickMark val="none"/>
        <c:tickLblPos val="nextTo"/>
        <c:txPr>
          <a:bodyPr/>
          <a:lstStyle/>
          <a:p>
            <a:pPr>
              <a:defRPr sz="1200"/>
            </a:pPr>
            <a:endParaRPr lang="en-US"/>
          </a:p>
        </c:txPr>
        <c:crossAx val="157080576"/>
        <c:crosses val="autoZero"/>
        <c:crossBetween val="midCat"/>
      </c:valAx>
    </c:plotArea>
    <c:legend>
      <c:legendPos val="r"/>
      <c:legendEntry>
        <c:idx val="0"/>
        <c:txPr>
          <a:bodyPr/>
          <a:lstStyle/>
          <a:p>
            <a:pPr>
              <a:defRPr sz="1200">
                <a:latin typeface="Futura Medium"/>
              </a:defRPr>
            </a:pPr>
            <a:endParaRPr lang="en-US"/>
          </a:p>
        </c:txPr>
      </c:legendEntry>
      <c:legendEntry>
        <c:idx val="1"/>
        <c:txPr>
          <a:bodyPr/>
          <a:lstStyle/>
          <a:p>
            <a:pPr>
              <a:defRPr sz="1200">
                <a:latin typeface="Futura Medium"/>
              </a:defRPr>
            </a:pPr>
            <a:endParaRPr lang="en-US"/>
          </a:p>
        </c:txPr>
      </c:legendEntry>
      <c:legendEntry>
        <c:idx val="2"/>
        <c:txPr>
          <a:bodyPr/>
          <a:lstStyle/>
          <a:p>
            <a:pPr>
              <a:defRPr sz="1200">
                <a:latin typeface="Futura Medium"/>
              </a:defRPr>
            </a:pPr>
            <a:endParaRPr lang="en-US"/>
          </a:p>
        </c:txPr>
      </c:legendEntry>
      <c:legendEntry>
        <c:idx val="3"/>
        <c:txPr>
          <a:bodyPr/>
          <a:lstStyle/>
          <a:p>
            <a:pPr>
              <a:defRPr sz="1200">
                <a:latin typeface="Futura Medium"/>
              </a:defRPr>
            </a:pPr>
            <a:endParaRPr lang="en-US"/>
          </a:p>
        </c:txPr>
      </c:legendEntry>
      <c:legendEntry>
        <c:idx val="4"/>
        <c:txPr>
          <a:bodyPr/>
          <a:lstStyle/>
          <a:p>
            <a:pPr>
              <a:defRPr sz="1200">
                <a:latin typeface="Futura Medium"/>
              </a:defRPr>
            </a:pPr>
            <a:endParaRPr lang="en-US"/>
          </a:p>
        </c:txPr>
      </c:legendEntry>
      <c:legendEntry>
        <c:idx val="5"/>
        <c:txPr>
          <a:bodyPr/>
          <a:lstStyle/>
          <a:p>
            <a:pPr>
              <a:defRPr sz="1200">
                <a:latin typeface="Futura Medium"/>
              </a:defRPr>
            </a:pPr>
            <a:endParaRPr lang="en-US"/>
          </a:p>
        </c:txPr>
      </c:legendEntry>
      <c:legendEntry>
        <c:idx val="6"/>
        <c:txPr>
          <a:bodyPr/>
          <a:lstStyle/>
          <a:p>
            <a:pPr>
              <a:defRPr sz="1200">
                <a:latin typeface="Futura Medium"/>
              </a:defRPr>
            </a:pPr>
            <a:endParaRPr lang="en-US"/>
          </a:p>
        </c:txPr>
      </c:legendEntry>
      <c:layout>
        <c:manualLayout>
          <c:xMode val="edge"/>
          <c:yMode val="edge"/>
          <c:x val="0.18795521653543307"/>
          <c:y val="4.8595963548034748E-2"/>
          <c:w val="0.2499788112423447"/>
          <c:h val="0.3933199246833276"/>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8578814006719"/>
          <c:y val="4.8238597057935269E-2"/>
          <c:w val="0.851448539346783"/>
          <c:h val="0.8285903418006163"/>
        </c:manualLayout>
      </c:layout>
      <c:scatterChart>
        <c:scatterStyle val="lineMarker"/>
        <c:varyColors val="0"/>
        <c:ser>
          <c:idx val="0"/>
          <c:order val="0"/>
          <c:tx>
            <c:v>Sato et al. [7]</c:v>
          </c:tx>
          <c:spPr>
            <a:ln w="19050" cap="rnd">
              <a:noFill/>
              <a:round/>
            </a:ln>
            <a:effectLst/>
          </c:spPr>
          <c:marker>
            <c:symbol val="circle"/>
            <c:size val="7"/>
            <c:spPr>
              <a:solidFill>
                <a:srgbClr val="FF0000"/>
              </a:solidFill>
              <a:ln w="9525">
                <a:noFill/>
              </a:ln>
              <a:effectLst/>
            </c:spPr>
          </c:marker>
          <c:xVal>
            <c:numRef>
              <c:f>(Sheet1!$V$8,Sheet1!$V$20,Sheet1!$V$30)</c:f>
              <c:numCache>
                <c:formatCode>General</c:formatCode>
                <c:ptCount val="3"/>
                <c:pt idx="0">
                  <c:v>95.600000000000009</c:v>
                </c:pt>
                <c:pt idx="1">
                  <c:v>59.1</c:v>
                </c:pt>
                <c:pt idx="2">
                  <c:v>20.7</c:v>
                </c:pt>
              </c:numCache>
            </c:numRef>
          </c:xVal>
          <c:yVal>
            <c:numRef>
              <c:f>(Sheet1!$T$13,Sheet1!$T$25,Sheet1!$T$35)</c:f>
              <c:numCache>
                <c:formatCode>General</c:formatCode>
                <c:ptCount val="3"/>
                <c:pt idx="0">
                  <c:v>103.35825069965215</c:v>
                </c:pt>
                <c:pt idx="1">
                  <c:v>72.340000573166066</c:v>
                </c:pt>
                <c:pt idx="2">
                  <c:v>2.4142429431615011</c:v>
                </c:pt>
              </c:numCache>
            </c:numRef>
          </c:yVal>
          <c:smooth val="0"/>
          <c:extLst>
            <c:ext xmlns:c16="http://schemas.microsoft.com/office/drawing/2014/chart" uri="{C3380CC4-5D6E-409C-BE32-E72D297353CC}">
              <c16:uniqueId val="{00000000-C2C3-4937-A472-6F7C7975EC11}"/>
            </c:ext>
          </c:extLst>
        </c:ser>
        <c:ser>
          <c:idx val="1"/>
          <c:order val="1"/>
          <c:tx>
            <c:v>Saitoh et al. [8]</c:v>
          </c:tx>
          <c:spPr>
            <a:ln w="19050" cap="rnd">
              <a:noFill/>
              <a:round/>
            </a:ln>
            <a:effectLst/>
          </c:spPr>
          <c:marker>
            <c:symbol val="star"/>
            <c:size val="7"/>
            <c:spPr>
              <a:solidFill>
                <a:schemeClr val="accent4"/>
              </a:solidFill>
              <a:ln w="9525">
                <a:solidFill>
                  <a:schemeClr val="tx1"/>
                </a:solidFill>
              </a:ln>
              <a:effectLst/>
            </c:spPr>
          </c:marker>
          <c:xVal>
            <c:numRef>
              <c:f>Sheet1!$V$39</c:f>
              <c:numCache>
                <c:formatCode>General</c:formatCode>
                <c:ptCount val="1"/>
                <c:pt idx="0">
                  <c:v>45.99</c:v>
                </c:pt>
              </c:numCache>
            </c:numRef>
          </c:xVal>
          <c:yVal>
            <c:numRef>
              <c:f>Sheet1!$T$44</c:f>
              <c:numCache>
                <c:formatCode>General</c:formatCode>
                <c:ptCount val="1"/>
                <c:pt idx="0">
                  <c:v>25.477923929142392</c:v>
                </c:pt>
              </c:numCache>
            </c:numRef>
          </c:yVal>
          <c:smooth val="0"/>
          <c:extLst>
            <c:ext xmlns:c16="http://schemas.microsoft.com/office/drawing/2014/chart" uri="{C3380CC4-5D6E-409C-BE32-E72D297353CC}">
              <c16:uniqueId val="{00000001-C2C3-4937-A472-6F7C7975EC11}"/>
            </c:ext>
          </c:extLst>
        </c:ser>
        <c:ser>
          <c:idx val="3"/>
          <c:order val="2"/>
          <c:tx>
            <c:v>Wakabayashi et al. [9]</c:v>
          </c:tx>
          <c:spPr>
            <a:ln w="19050" cap="rnd">
              <a:noFill/>
              <a:round/>
            </a:ln>
            <a:effectLst/>
          </c:spPr>
          <c:marker>
            <c:symbol val="x"/>
            <c:size val="8"/>
            <c:spPr>
              <a:solidFill>
                <a:srgbClr val="00B0F0"/>
              </a:solidFill>
              <a:ln w="9525">
                <a:solidFill>
                  <a:schemeClr val="tx1"/>
                </a:solidFill>
              </a:ln>
              <a:effectLst/>
            </c:spPr>
          </c:marker>
          <c:xVal>
            <c:numRef>
              <c:f>(Sheet1!$V$68,Sheet1!$V$81)</c:f>
              <c:numCache>
                <c:formatCode>General</c:formatCode>
                <c:ptCount val="2"/>
                <c:pt idx="0">
                  <c:v>119.6</c:v>
                </c:pt>
                <c:pt idx="1">
                  <c:v>80.400000000000006</c:v>
                </c:pt>
              </c:numCache>
            </c:numRef>
          </c:xVal>
          <c:yVal>
            <c:numRef>
              <c:f>(Sheet1!$T$71,Sheet1!$T$83)</c:f>
              <c:numCache>
                <c:formatCode>General</c:formatCode>
                <c:ptCount val="2"/>
                <c:pt idx="0">
                  <c:v>124.43501051562365</c:v>
                </c:pt>
                <c:pt idx="1">
                  <c:v>150.05602714664363</c:v>
                </c:pt>
              </c:numCache>
            </c:numRef>
          </c:yVal>
          <c:smooth val="0"/>
          <c:extLst>
            <c:ext xmlns:c16="http://schemas.microsoft.com/office/drawing/2014/chart" uri="{C3380CC4-5D6E-409C-BE32-E72D297353CC}">
              <c16:uniqueId val="{00000002-C2C3-4937-A472-6F7C7975EC11}"/>
            </c:ext>
          </c:extLst>
        </c:ser>
        <c:ser>
          <c:idx val="4"/>
          <c:order val="3"/>
          <c:tx>
            <c:v>Otsuka et al. [10]</c:v>
          </c:tx>
          <c:spPr>
            <a:ln w="19050" cap="rnd">
              <a:noFill/>
              <a:round/>
            </a:ln>
            <a:effectLst/>
          </c:spPr>
          <c:marker>
            <c:symbol val="square"/>
            <c:size val="7"/>
            <c:spPr>
              <a:solidFill>
                <a:schemeClr val="accent1"/>
              </a:solidFill>
              <a:ln w="9525">
                <a:noFill/>
              </a:ln>
              <a:effectLst/>
            </c:spPr>
          </c:marker>
          <c:xVal>
            <c:numRef>
              <c:f>(Sheet1!$V$92,Sheet1!$V$107,Sheet1!$V$123,Sheet1!$V$134,Sheet1!$V$143)</c:f>
              <c:numCache>
                <c:formatCode>General</c:formatCode>
                <c:ptCount val="5"/>
                <c:pt idx="0">
                  <c:v>33.700000000000003</c:v>
                </c:pt>
                <c:pt idx="1">
                  <c:v>22.5</c:v>
                </c:pt>
                <c:pt idx="2">
                  <c:v>101.9</c:v>
                </c:pt>
                <c:pt idx="3">
                  <c:v>64.199999999999989</c:v>
                </c:pt>
                <c:pt idx="4">
                  <c:v>122.7</c:v>
                </c:pt>
              </c:numCache>
            </c:numRef>
          </c:xVal>
          <c:yVal>
            <c:numRef>
              <c:f>(Sheet1!$T$97,Sheet1!$T$112,Sheet1!$T$128,Sheet1!$T$139,Sheet1!$T$148)</c:f>
              <c:numCache>
                <c:formatCode>General</c:formatCode>
                <c:ptCount val="5"/>
                <c:pt idx="0">
                  <c:v>54.252290931529643</c:v>
                </c:pt>
                <c:pt idx="1">
                  <c:v>7.5492874339610401</c:v>
                </c:pt>
                <c:pt idx="2">
                  <c:v>81.901195344945833</c:v>
                </c:pt>
                <c:pt idx="3">
                  <c:v>71.230862286493732</c:v>
                </c:pt>
                <c:pt idx="4">
                  <c:v>24.344029540228288</c:v>
                </c:pt>
              </c:numCache>
            </c:numRef>
          </c:yVal>
          <c:smooth val="0"/>
          <c:extLst>
            <c:ext xmlns:c16="http://schemas.microsoft.com/office/drawing/2014/chart" uri="{C3380CC4-5D6E-409C-BE32-E72D297353CC}">
              <c16:uniqueId val="{00000003-C2C3-4937-A472-6F7C7975EC11}"/>
            </c:ext>
          </c:extLst>
        </c:ser>
        <c:ser>
          <c:idx val="5"/>
          <c:order val="4"/>
          <c:tx>
            <c:v>Kim et al. [11]</c:v>
          </c:tx>
          <c:spPr>
            <a:ln w="19050" cap="rnd">
              <a:noFill/>
              <a:round/>
            </a:ln>
            <a:effectLst/>
          </c:spPr>
          <c:marker>
            <c:symbol val="plus"/>
            <c:size val="7"/>
            <c:spPr>
              <a:solidFill>
                <a:schemeClr val="tx1"/>
              </a:solidFill>
              <a:ln w="9525">
                <a:solidFill>
                  <a:schemeClr val="bg1"/>
                </a:solidFill>
              </a:ln>
              <a:effectLst/>
            </c:spPr>
          </c:marker>
          <c:xVal>
            <c:numRef>
              <c:f>(Sheet1!$V$155,Sheet1!$V$168)</c:f>
              <c:numCache>
                <c:formatCode>General</c:formatCode>
                <c:ptCount val="2"/>
                <c:pt idx="0">
                  <c:v>65.11999999999999</c:v>
                </c:pt>
                <c:pt idx="1">
                  <c:v>35.119999999999997</c:v>
                </c:pt>
              </c:numCache>
            </c:numRef>
          </c:xVal>
          <c:yVal>
            <c:numRef>
              <c:f>(Sheet1!$T$160,Sheet1!$T$173)</c:f>
              <c:numCache>
                <c:formatCode>General</c:formatCode>
                <c:ptCount val="2"/>
                <c:pt idx="0">
                  <c:v>52.067402620388421</c:v>
                </c:pt>
                <c:pt idx="1">
                  <c:v>4.8686073638949514</c:v>
                </c:pt>
              </c:numCache>
            </c:numRef>
          </c:yVal>
          <c:smooth val="0"/>
          <c:extLst>
            <c:ext xmlns:c16="http://schemas.microsoft.com/office/drawing/2014/chart" uri="{C3380CC4-5D6E-409C-BE32-E72D297353CC}">
              <c16:uniqueId val="{00000004-C2C3-4937-A472-6F7C7975EC11}"/>
            </c:ext>
          </c:extLst>
        </c:ser>
        <c:ser>
          <c:idx val="6"/>
          <c:order val="5"/>
          <c:tx>
            <c:v>Becker and Ebert [12]</c:v>
          </c:tx>
          <c:spPr>
            <a:ln w="19050" cap="rnd">
              <a:noFill/>
              <a:round/>
            </a:ln>
            <a:effectLst/>
          </c:spPr>
          <c:marker>
            <c:symbol val="square"/>
            <c:size val="7"/>
            <c:spPr>
              <a:solidFill>
                <a:srgbClr val="00B050"/>
              </a:solidFill>
              <a:ln w="9525">
                <a:solidFill>
                  <a:schemeClr val="bg1"/>
                </a:solidFill>
              </a:ln>
              <a:effectLst/>
            </c:spPr>
          </c:marker>
          <c:xVal>
            <c:numRef>
              <c:f>Sheet1!$V$180</c:f>
              <c:numCache>
                <c:formatCode>General</c:formatCode>
                <c:ptCount val="1"/>
                <c:pt idx="0">
                  <c:v>60</c:v>
                </c:pt>
              </c:numCache>
            </c:numRef>
          </c:xVal>
          <c:yVal>
            <c:numRef>
              <c:f>Sheet1!$T$185</c:f>
              <c:numCache>
                <c:formatCode>General</c:formatCode>
                <c:ptCount val="1"/>
                <c:pt idx="0">
                  <c:v>208.52385710891718</c:v>
                </c:pt>
              </c:numCache>
            </c:numRef>
          </c:yVal>
          <c:smooth val="0"/>
          <c:extLst>
            <c:ext xmlns:c16="http://schemas.microsoft.com/office/drawing/2014/chart" uri="{C3380CC4-5D6E-409C-BE32-E72D297353CC}">
              <c16:uniqueId val="{00000005-C2C3-4937-A472-6F7C7975EC11}"/>
            </c:ext>
          </c:extLst>
        </c:ser>
        <c:ser>
          <c:idx val="2"/>
          <c:order val="6"/>
          <c:tx>
            <c:v>Groethe et al. [13]</c:v>
          </c:tx>
          <c:spPr>
            <a:ln w="19050" cap="rnd">
              <a:noFill/>
              <a:round/>
            </a:ln>
            <a:effectLst/>
          </c:spPr>
          <c:marker>
            <c:symbol val="triangle"/>
            <c:size val="7"/>
            <c:spPr>
              <a:solidFill>
                <a:srgbClr val="7030A0"/>
              </a:solidFill>
              <a:ln w="9525">
                <a:noFill/>
              </a:ln>
              <a:effectLst/>
            </c:spPr>
          </c:marker>
          <c:xVal>
            <c:numRef>
              <c:f>(Sheet1!$V$50,Sheet1!$V$192)</c:f>
              <c:numCache>
                <c:formatCode>General</c:formatCode>
                <c:ptCount val="2"/>
                <c:pt idx="0">
                  <c:v>77.2</c:v>
                </c:pt>
                <c:pt idx="1">
                  <c:v>199.38400000000001</c:v>
                </c:pt>
              </c:numCache>
            </c:numRef>
          </c:xVal>
          <c:yVal>
            <c:numRef>
              <c:f>(Sheet1!$T$55,Sheet1!$T$197)</c:f>
              <c:numCache>
                <c:formatCode>General</c:formatCode>
                <c:ptCount val="2"/>
                <c:pt idx="0">
                  <c:v>72.83389419299165</c:v>
                </c:pt>
                <c:pt idx="1">
                  <c:v>147.26534285961603</c:v>
                </c:pt>
              </c:numCache>
            </c:numRef>
          </c:yVal>
          <c:smooth val="0"/>
          <c:extLst>
            <c:ext xmlns:c16="http://schemas.microsoft.com/office/drawing/2014/chart" uri="{C3380CC4-5D6E-409C-BE32-E72D297353CC}">
              <c16:uniqueId val="{00000006-C2C3-4937-A472-6F7C7975EC11}"/>
            </c:ext>
          </c:extLst>
        </c:ser>
        <c:ser>
          <c:idx val="11"/>
          <c:order val="7"/>
          <c:spPr>
            <a:ln w="15875" cap="rnd">
              <a:solidFill>
                <a:schemeClr val="tx1"/>
              </a:solidFill>
              <a:prstDash val="solid"/>
              <a:round/>
            </a:ln>
            <a:effectLst/>
          </c:spPr>
          <c:marker>
            <c:symbol val="none"/>
          </c:marker>
          <c:xVal>
            <c:numRef>
              <c:f>Sheet1!$AH$43:$AH$49</c:f>
              <c:numCache>
                <c:formatCode>General</c:formatCode>
                <c:ptCount val="7"/>
                <c:pt idx="0">
                  <c:v>1</c:v>
                </c:pt>
                <c:pt idx="1">
                  <c:v>50</c:v>
                </c:pt>
                <c:pt idx="2">
                  <c:v>100</c:v>
                </c:pt>
                <c:pt idx="3">
                  <c:v>150</c:v>
                </c:pt>
                <c:pt idx="4">
                  <c:v>200</c:v>
                </c:pt>
                <c:pt idx="5">
                  <c:v>250</c:v>
                </c:pt>
                <c:pt idx="6">
                  <c:v>1000</c:v>
                </c:pt>
              </c:numCache>
            </c:numRef>
          </c:xVal>
          <c:yVal>
            <c:numRef>
              <c:f>Sheet1!$AJ$43:$AJ$49</c:f>
              <c:numCache>
                <c:formatCode>General</c:formatCode>
                <c:ptCount val="7"/>
                <c:pt idx="0">
                  <c:v>2</c:v>
                </c:pt>
                <c:pt idx="1">
                  <c:v>100</c:v>
                </c:pt>
                <c:pt idx="2">
                  <c:v>200</c:v>
                </c:pt>
                <c:pt idx="3">
                  <c:v>300</c:v>
                </c:pt>
                <c:pt idx="4">
                  <c:v>400</c:v>
                </c:pt>
                <c:pt idx="5">
                  <c:v>500</c:v>
                </c:pt>
                <c:pt idx="6">
                  <c:v>2000</c:v>
                </c:pt>
              </c:numCache>
            </c:numRef>
          </c:yVal>
          <c:smooth val="0"/>
          <c:extLst>
            <c:ext xmlns:c16="http://schemas.microsoft.com/office/drawing/2014/chart" uri="{C3380CC4-5D6E-409C-BE32-E72D297353CC}">
              <c16:uniqueId val="{00000007-C2C3-4937-A472-6F7C7975EC11}"/>
            </c:ext>
          </c:extLst>
        </c:ser>
        <c:ser>
          <c:idx val="9"/>
          <c:order val="8"/>
          <c:spPr>
            <a:ln w="19050" cap="rnd">
              <a:solidFill>
                <a:schemeClr val="tx1"/>
              </a:solidFill>
              <a:prstDash val="sysDash"/>
              <a:round/>
            </a:ln>
            <a:effectLst/>
          </c:spPr>
          <c:marker>
            <c:symbol val="none"/>
          </c:marker>
          <c:xVal>
            <c:numRef>
              <c:f>Sheet1!$AH$43:$AH$49</c:f>
              <c:numCache>
                <c:formatCode>General</c:formatCode>
                <c:ptCount val="7"/>
                <c:pt idx="0">
                  <c:v>1</c:v>
                </c:pt>
                <c:pt idx="1">
                  <c:v>50</c:v>
                </c:pt>
                <c:pt idx="2">
                  <c:v>100</c:v>
                </c:pt>
                <c:pt idx="3">
                  <c:v>150</c:v>
                </c:pt>
                <c:pt idx="4">
                  <c:v>200</c:v>
                </c:pt>
                <c:pt idx="5">
                  <c:v>250</c:v>
                </c:pt>
                <c:pt idx="6">
                  <c:v>1000</c:v>
                </c:pt>
              </c:numCache>
            </c:numRef>
          </c:xVal>
          <c:yVal>
            <c:numRef>
              <c:f>Sheet1!$AH$43:$AH$49</c:f>
              <c:numCache>
                <c:formatCode>General</c:formatCode>
                <c:ptCount val="7"/>
                <c:pt idx="0">
                  <c:v>1</c:v>
                </c:pt>
                <c:pt idx="1">
                  <c:v>50</c:v>
                </c:pt>
                <c:pt idx="2">
                  <c:v>100</c:v>
                </c:pt>
                <c:pt idx="3">
                  <c:v>150</c:v>
                </c:pt>
                <c:pt idx="4">
                  <c:v>200</c:v>
                </c:pt>
                <c:pt idx="5">
                  <c:v>250</c:v>
                </c:pt>
                <c:pt idx="6">
                  <c:v>1000</c:v>
                </c:pt>
              </c:numCache>
            </c:numRef>
          </c:yVal>
          <c:smooth val="0"/>
          <c:extLst>
            <c:ext xmlns:c16="http://schemas.microsoft.com/office/drawing/2014/chart" uri="{C3380CC4-5D6E-409C-BE32-E72D297353CC}">
              <c16:uniqueId val="{00000008-C2C3-4937-A472-6F7C7975EC11}"/>
            </c:ext>
          </c:extLst>
        </c:ser>
        <c:ser>
          <c:idx val="10"/>
          <c:order val="9"/>
          <c:spPr>
            <a:ln w="15875" cap="rnd">
              <a:solidFill>
                <a:schemeClr val="tx1"/>
              </a:solidFill>
              <a:round/>
            </a:ln>
            <a:effectLst/>
          </c:spPr>
          <c:marker>
            <c:symbol val="none"/>
          </c:marker>
          <c:xVal>
            <c:numRef>
              <c:f>Sheet1!$AH$43:$AH$49</c:f>
              <c:numCache>
                <c:formatCode>General</c:formatCode>
                <c:ptCount val="7"/>
                <c:pt idx="0">
                  <c:v>1</c:v>
                </c:pt>
                <c:pt idx="1">
                  <c:v>50</c:v>
                </c:pt>
                <c:pt idx="2">
                  <c:v>100</c:v>
                </c:pt>
                <c:pt idx="3">
                  <c:v>150</c:v>
                </c:pt>
                <c:pt idx="4">
                  <c:v>200</c:v>
                </c:pt>
                <c:pt idx="5">
                  <c:v>250</c:v>
                </c:pt>
                <c:pt idx="6">
                  <c:v>1000</c:v>
                </c:pt>
              </c:numCache>
            </c:numRef>
          </c:xVal>
          <c:yVal>
            <c:numRef>
              <c:f>Sheet1!$AI$43:$AI$49</c:f>
              <c:numCache>
                <c:formatCode>General</c:formatCode>
                <c:ptCount val="7"/>
                <c:pt idx="0">
                  <c:v>0.5</c:v>
                </c:pt>
                <c:pt idx="1">
                  <c:v>25</c:v>
                </c:pt>
                <c:pt idx="2">
                  <c:v>50</c:v>
                </c:pt>
                <c:pt idx="3">
                  <c:v>75</c:v>
                </c:pt>
                <c:pt idx="4">
                  <c:v>100</c:v>
                </c:pt>
                <c:pt idx="5">
                  <c:v>125</c:v>
                </c:pt>
                <c:pt idx="6">
                  <c:v>500</c:v>
                </c:pt>
              </c:numCache>
            </c:numRef>
          </c:yVal>
          <c:smooth val="0"/>
          <c:extLst>
            <c:ext xmlns:c16="http://schemas.microsoft.com/office/drawing/2014/chart" uri="{C3380CC4-5D6E-409C-BE32-E72D297353CC}">
              <c16:uniqueId val="{00000009-C2C3-4937-A472-6F7C7975EC11}"/>
            </c:ext>
          </c:extLst>
        </c:ser>
        <c:dLbls>
          <c:showLegendKey val="0"/>
          <c:showVal val="0"/>
          <c:showCatName val="0"/>
          <c:showSerName val="0"/>
          <c:showPercent val="0"/>
          <c:showBubbleSize val="0"/>
        </c:dLbls>
        <c:axId val="751076584"/>
        <c:axId val="751074288"/>
      </c:scatterChart>
      <c:valAx>
        <c:axId val="751076584"/>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Calibri" panose="020F0502020204030204" pitchFamily="34" charset="0"/>
                  </a:defRPr>
                </a:pPr>
                <a:r>
                  <a:rPr lang="en-US" sz="1200" dirty="0">
                    <a:latin typeface="Futura Medium"/>
                  </a:rPr>
                  <a:t>Experimental Overpressure [mbar</a:t>
                </a:r>
                <a:r>
                  <a:rPr lang="en-US" dirty="0">
                    <a:latin typeface="Futura Medium"/>
                  </a:rPr>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crossAx val="751074288"/>
        <c:crossesAt val="1.0000000000000002E-3"/>
        <c:crossBetween val="midCat"/>
      </c:valAx>
      <c:valAx>
        <c:axId val="751074288"/>
        <c:scaling>
          <c:logBase val="10"/>
          <c:orientation val="minMax"/>
          <c:max val="100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Calibri" panose="020F0502020204030204" pitchFamily="34" charset="0"/>
                  </a:defRPr>
                </a:pPr>
                <a:r>
                  <a:rPr lang="en-US" sz="1200" dirty="0">
                    <a:latin typeface="Futura Medium"/>
                    <a:cs typeface="Calibri" panose="020F0502020204030204" pitchFamily="34" charset="0"/>
                  </a:rPr>
                  <a:t>Calculated Overpressure  [mbar]</a:t>
                </a:r>
              </a:p>
            </c:rich>
          </c:tx>
          <c:layout>
            <c:manualLayout>
              <c:xMode val="edge"/>
              <c:yMode val="edge"/>
              <c:x val="1.9157449166505795E-2"/>
              <c:y val="0.248278738991001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crossAx val="751076584"/>
        <c:crossesAt val="1.0000000000000002E-3"/>
        <c:crossBetween val="midCat"/>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6"/>
        <c:txPr>
          <a:bodyPr rot="0" spcFirstLastPara="1" vertOverflow="ellipsis" vert="horz" wrap="square" anchor="ctr" anchorCtr="1"/>
          <a:lstStyle/>
          <a:p>
            <a:pPr>
              <a:defRPr sz="1200" b="0" i="0" u="none" strike="noStrike" kern="1200" baseline="0">
                <a:solidFill>
                  <a:schemeClr val="tx1"/>
                </a:solidFill>
                <a:latin typeface="Futura Medium"/>
                <a:ea typeface="+mn-ea"/>
                <a:cs typeface="Calibri" panose="020F0502020204030204" pitchFamily="34" charset="0"/>
              </a:defRPr>
            </a:pPr>
            <a:endParaRPr lang="en-US"/>
          </a:p>
        </c:txPr>
      </c:legendEntry>
      <c:legendEntry>
        <c:idx val="7"/>
        <c:delete val="1"/>
      </c:legendEntry>
      <c:legendEntry>
        <c:idx val="8"/>
        <c:delete val="1"/>
      </c:legendEntry>
      <c:legendEntry>
        <c:idx val="9"/>
        <c:delete val="1"/>
      </c:legendEntry>
      <c:layout>
        <c:manualLayout>
          <c:xMode val="edge"/>
          <c:yMode val="edge"/>
          <c:x val="0.12730381793531939"/>
          <c:y val="3.4324012838610814E-2"/>
          <c:w val="0.29365972448710181"/>
          <c:h val="0.52002879041492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hellMedium" panose="00000600000000000000" pitchFamily="50"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559068253243"/>
          <c:y val="0.12655289595364988"/>
          <c:w val="0.81401790561432308"/>
          <c:h val="0.62271617089530473"/>
        </c:manualLayout>
      </c:layout>
      <c:scatterChart>
        <c:scatterStyle val="smoothMarker"/>
        <c:varyColors val="0"/>
        <c:ser>
          <c:idx val="0"/>
          <c:order val="0"/>
          <c:tx>
            <c:v>CAM</c:v>
          </c:tx>
          <c:spPr>
            <a:ln w="19050" cap="rnd">
              <a:solidFill>
                <a:schemeClr val="accent1"/>
              </a:solidFill>
              <a:round/>
            </a:ln>
            <a:effectLst/>
          </c:spPr>
          <c:marker>
            <c:symbol val="none"/>
          </c:marker>
          <c:xVal>
            <c:numRef>
              <c:f>Sheet1!$AG$6:$AG$21</c:f>
              <c:numCache>
                <c:formatCode>General</c:formatCode>
                <c:ptCount val="16"/>
                <c:pt idx="0">
                  <c:v>2.605</c:v>
                </c:pt>
                <c:pt idx="1">
                  <c:v>7.6050000000000004</c:v>
                </c:pt>
                <c:pt idx="2">
                  <c:v>12.605</c:v>
                </c:pt>
                <c:pt idx="3">
                  <c:v>17.605</c:v>
                </c:pt>
                <c:pt idx="4">
                  <c:v>22.605</c:v>
                </c:pt>
                <c:pt idx="5">
                  <c:v>27.605</c:v>
                </c:pt>
                <c:pt idx="6">
                  <c:v>32.604999999999997</c:v>
                </c:pt>
                <c:pt idx="7">
                  <c:v>37.604999999999997</c:v>
                </c:pt>
                <c:pt idx="8">
                  <c:v>42.604999999999997</c:v>
                </c:pt>
                <c:pt idx="9">
                  <c:v>47.604999999999997</c:v>
                </c:pt>
                <c:pt idx="10">
                  <c:v>52.604999999999997</c:v>
                </c:pt>
                <c:pt idx="11">
                  <c:v>57.604999999999997</c:v>
                </c:pt>
                <c:pt idx="12">
                  <c:v>62.604999999999997</c:v>
                </c:pt>
                <c:pt idx="13">
                  <c:v>67.605000000000004</c:v>
                </c:pt>
                <c:pt idx="14">
                  <c:v>72.605000000000004</c:v>
                </c:pt>
                <c:pt idx="15">
                  <c:v>77.605000000000004</c:v>
                </c:pt>
              </c:numCache>
            </c:numRef>
          </c:xVal>
          <c:yVal>
            <c:numRef>
              <c:f>Sheet1!$AK$6:$AK$21</c:f>
              <c:numCache>
                <c:formatCode>General</c:formatCode>
                <c:ptCount val="16"/>
                <c:pt idx="0">
                  <c:v>103.3</c:v>
                </c:pt>
                <c:pt idx="1">
                  <c:v>35.38415516107824</c:v>
                </c:pt>
                <c:pt idx="2">
                  <c:v>21.348393494644981</c:v>
                </c:pt>
                <c:pt idx="3">
                  <c:v>15.28523146833286</c:v>
                </c:pt>
                <c:pt idx="4">
                  <c:v>11.904291086042912</c:v>
                </c:pt>
                <c:pt idx="5">
                  <c:v>9.7481072269516407</c:v>
                </c:pt>
                <c:pt idx="6">
                  <c:v>8.2532280325103518</c:v>
                </c:pt>
                <c:pt idx="7">
                  <c:v>7.1558702300226038</c:v>
                </c:pt>
                <c:pt idx="8">
                  <c:v>6.3160779251261596</c:v>
                </c:pt>
                <c:pt idx="9">
                  <c:v>5.6526940447432006</c:v>
                </c:pt>
                <c:pt idx="10">
                  <c:v>5.1154167854766666</c:v>
                </c:pt>
                <c:pt idx="11">
                  <c:v>4.6714087318809137</c:v>
                </c:pt>
                <c:pt idx="12">
                  <c:v>4.2983228176663211</c:v>
                </c:pt>
                <c:pt idx="13">
                  <c:v>3.9804230456327194</c:v>
                </c:pt>
                <c:pt idx="14">
                  <c:v>3.7063081055023761</c:v>
                </c:pt>
                <c:pt idx="15">
                  <c:v>3.4675149797049158</c:v>
                </c:pt>
              </c:numCache>
            </c:numRef>
          </c:yVal>
          <c:smooth val="1"/>
          <c:extLst>
            <c:ext xmlns:c16="http://schemas.microsoft.com/office/drawing/2014/chart" uri="{C3380CC4-5D6E-409C-BE32-E72D297353CC}">
              <c16:uniqueId val="{00000000-DCDF-4043-9287-348E5F7B92B0}"/>
            </c:ext>
          </c:extLst>
        </c:ser>
        <c:ser>
          <c:idx val="1"/>
          <c:order val="1"/>
          <c:tx>
            <c:v>EXP. [7]</c:v>
          </c:tx>
          <c:spPr>
            <a:ln w="19050" cap="rnd">
              <a:noFill/>
              <a:round/>
            </a:ln>
            <a:effectLst/>
          </c:spPr>
          <c:marker>
            <c:symbol val="square"/>
            <c:size val="7"/>
            <c:spPr>
              <a:solidFill>
                <a:schemeClr val="accent2"/>
              </a:solidFill>
              <a:ln w="9525">
                <a:solidFill>
                  <a:schemeClr val="accent2"/>
                </a:solidFill>
              </a:ln>
              <a:effectLst/>
            </c:spPr>
          </c:marker>
          <c:xVal>
            <c:numRef>
              <c:f>Sheet1!$AP$7:$AP$15</c:f>
              <c:numCache>
                <c:formatCode>General</c:formatCode>
                <c:ptCount val="9"/>
                <c:pt idx="0">
                  <c:v>2.15</c:v>
                </c:pt>
                <c:pt idx="1">
                  <c:v>4.9000000000000004</c:v>
                </c:pt>
                <c:pt idx="2">
                  <c:v>9.35</c:v>
                </c:pt>
                <c:pt idx="3">
                  <c:v>13.72</c:v>
                </c:pt>
                <c:pt idx="4">
                  <c:v>17.84</c:v>
                </c:pt>
                <c:pt idx="5">
                  <c:v>25.67</c:v>
                </c:pt>
                <c:pt idx="6">
                  <c:v>36.92</c:v>
                </c:pt>
                <c:pt idx="7">
                  <c:v>48</c:v>
                </c:pt>
                <c:pt idx="8">
                  <c:v>71.900000000000006</c:v>
                </c:pt>
              </c:numCache>
            </c:numRef>
          </c:xVal>
          <c:yVal>
            <c:numRef>
              <c:f>Sheet1!$AS$7:$AS$15</c:f>
              <c:numCache>
                <c:formatCode>General</c:formatCode>
                <c:ptCount val="9"/>
                <c:pt idx="0">
                  <c:v>91</c:v>
                </c:pt>
                <c:pt idx="1">
                  <c:v>20.7</c:v>
                </c:pt>
                <c:pt idx="2">
                  <c:v>19</c:v>
                </c:pt>
                <c:pt idx="3">
                  <c:v>14</c:v>
                </c:pt>
                <c:pt idx="4">
                  <c:v>11.2</c:v>
                </c:pt>
                <c:pt idx="5">
                  <c:v>8.6</c:v>
                </c:pt>
                <c:pt idx="6">
                  <c:v>6.8999999999999995</c:v>
                </c:pt>
                <c:pt idx="7">
                  <c:v>4.3</c:v>
                </c:pt>
                <c:pt idx="8">
                  <c:v>2.9</c:v>
                </c:pt>
              </c:numCache>
            </c:numRef>
          </c:yVal>
          <c:smooth val="1"/>
          <c:extLst>
            <c:ext xmlns:c16="http://schemas.microsoft.com/office/drawing/2014/chart" uri="{C3380CC4-5D6E-409C-BE32-E72D297353CC}">
              <c16:uniqueId val="{00000001-DCDF-4043-9287-348E5F7B92B0}"/>
            </c:ext>
          </c:extLst>
        </c:ser>
        <c:dLbls>
          <c:showLegendKey val="0"/>
          <c:showVal val="0"/>
          <c:showCatName val="0"/>
          <c:showSerName val="0"/>
          <c:showPercent val="0"/>
          <c:showBubbleSize val="0"/>
        </c:dLbls>
        <c:axId val="441842272"/>
        <c:axId val="441841616"/>
      </c:scatterChart>
      <c:valAx>
        <c:axId val="441842272"/>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latin typeface="Futura Medium"/>
                  </a:rPr>
                  <a:t>Distance [m]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1841616"/>
        <c:crosses val="autoZero"/>
        <c:crossBetween val="midCat"/>
      </c:valAx>
      <c:valAx>
        <c:axId val="44184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latin typeface="Futura Medium"/>
                  </a:rPr>
                  <a:t>Overpressure [mbar]</a:t>
                </a:r>
              </a:p>
            </c:rich>
          </c:tx>
          <c:layout>
            <c:manualLayout>
              <c:xMode val="edge"/>
              <c:yMode val="edge"/>
              <c:x val="2.7356273083227619E-3"/>
              <c:y val="0.221236532481073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41842272"/>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Entry>
      <c:layout>
        <c:manualLayout>
          <c:xMode val="edge"/>
          <c:yMode val="edge"/>
          <c:x val="0.46355731339830192"/>
          <c:y val="0.28319371536891225"/>
          <c:w val="0.29437144008451221"/>
          <c:h val="0.258102945465150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205978186368"/>
          <c:y val="0.10998590673951807"/>
          <c:w val="0.83875692924276579"/>
          <c:h val="0.67913777568848688"/>
        </c:manualLayout>
      </c:layout>
      <c:scatterChart>
        <c:scatterStyle val="smoothMarker"/>
        <c:varyColors val="0"/>
        <c:ser>
          <c:idx val="0"/>
          <c:order val="0"/>
          <c:tx>
            <c:v>CAM</c:v>
          </c:tx>
          <c:spPr>
            <a:ln w="19050" cap="rnd">
              <a:solidFill>
                <a:schemeClr val="accent1"/>
              </a:solidFill>
              <a:round/>
            </a:ln>
            <a:effectLst/>
          </c:spPr>
          <c:marker>
            <c:symbol val="none"/>
          </c:marker>
          <c:xVal>
            <c:numRef>
              <c:f>Sheet1!$AE$92:$AE$99</c:f>
              <c:numCache>
                <c:formatCode>General</c:formatCode>
                <c:ptCount val="8"/>
                <c:pt idx="0">
                  <c:v>0.7</c:v>
                </c:pt>
                <c:pt idx="1">
                  <c:v>1.2</c:v>
                </c:pt>
                <c:pt idx="2">
                  <c:v>2.2000000000000002</c:v>
                </c:pt>
                <c:pt idx="3">
                  <c:v>3.2</c:v>
                </c:pt>
                <c:pt idx="4">
                  <c:v>4.2</c:v>
                </c:pt>
                <c:pt idx="5">
                  <c:v>5.2</c:v>
                </c:pt>
                <c:pt idx="6">
                  <c:v>6.2</c:v>
                </c:pt>
                <c:pt idx="7">
                  <c:v>7.2</c:v>
                </c:pt>
              </c:numCache>
            </c:numRef>
          </c:xVal>
          <c:yVal>
            <c:numRef>
              <c:f>Sheet1!$AI$92:$AI$99</c:f>
              <c:numCache>
                <c:formatCode>General</c:formatCode>
                <c:ptCount val="8"/>
                <c:pt idx="0">
                  <c:v>48</c:v>
                </c:pt>
                <c:pt idx="1">
                  <c:v>28</c:v>
                </c:pt>
                <c:pt idx="2">
                  <c:v>15.272727272727272</c:v>
                </c:pt>
                <c:pt idx="3">
                  <c:v>10.499999999999998</c:v>
                </c:pt>
                <c:pt idx="4">
                  <c:v>7.9999999999999982</c:v>
                </c:pt>
                <c:pt idx="5">
                  <c:v>6.4615384615384617</c:v>
                </c:pt>
                <c:pt idx="6">
                  <c:v>5.419354838709677</c:v>
                </c:pt>
                <c:pt idx="7">
                  <c:v>4.6666666666666661</c:v>
                </c:pt>
              </c:numCache>
            </c:numRef>
          </c:yVal>
          <c:smooth val="1"/>
          <c:extLst>
            <c:ext xmlns:c16="http://schemas.microsoft.com/office/drawing/2014/chart" uri="{C3380CC4-5D6E-409C-BE32-E72D297353CC}">
              <c16:uniqueId val="{00000000-5714-4A09-9ED9-59D5A71A7CBB}"/>
            </c:ext>
          </c:extLst>
        </c:ser>
        <c:ser>
          <c:idx val="1"/>
          <c:order val="1"/>
          <c:tx>
            <c:v>EXP. [10]</c:v>
          </c:tx>
          <c:spPr>
            <a:ln w="19050" cap="rnd">
              <a:noFill/>
              <a:round/>
            </a:ln>
            <a:effectLst/>
          </c:spPr>
          <c:marker>
            <c:symbol val="square"/>
            <c:size val="7"/>
            <c:spPr>
              <a:solidFill>
                <a:schemeClr val="accent2"/>
              </a:solidFill>
              <a:ln w="9525">
                <a:solidFill>
                  <a:schemeClr val="accent2"/>
                </a:solidFill>
              </a:ln>
              <a:effectLst/>
            </c:spPr>
          </c:marker>
          <c:xVal>
            <c:numRef>
              <c:f>Sheet1!$AK$93:$AK$100</c:f>
              <c:numCache>
                <c:formatCode>General</c:formatCode>
                <c:ptCount val="8"/>
                <c:pt idx="0">
                  <c:v>0.7</c:v>
                </c:pt>
                <c:pt idx="1">
                  <c:v>0.98</c:v>
                </c:pt>
                <c:pt idx="2">
                  <c:v>1.48</c:v>
                </c:pt>
                <c:pt idx="3">
                  <c:v>2.4900000000000002</c:v>
                </c:pt>
                <c:pt idx="4">
                  <c:v>3.43</c:v>
                </c:pt>
                <c:pt idx="5">
                  <c:v>3.6</c:v>
                </c:pt>
                <c:pt idx="6">
                  <c:v>4.58</c:v>
                </c:pt>
                <c:pt idx="7">
                  <c:v>5.6</c:v>
                </c:pt>
              </c:numCache>
            </c:numRef>
          </c:xVal>
          <c:yVal>
            <c:numRef>
              <c:f>Sheet1!$AM$93:$AM$100</c:f>
              <c:numCache>
                <c:formatCode>General</c:formatCode>
                <c:ptCount val="8"/>
                <c:pt idx="0">
                  <c:v>48</c:v>
                </c:pt>
                <c:pt idx="1">
                  <c:v>33.700000000000003</c:v>
                </c:pt>
                <c:pt idx="2">
                  <c:v>27.7</c:v>
                </c:pt>
                <c:pt idx="3">
                  <c:v>19.2</c:v>
                </c:pt>
                <c:pt idx="4">
                  <c:v>15.6</c:v>
                </c:pt>
                <c:pt idx="5">
                  <c:v>14.1</c:v>
                </c:pt>
                <c:pt idx="6">
                  <c:v>11.700000000000001</c:v>
                </c:pt>
                <c:pt idx="7">
                  <c:v>8.4</c:v>
                </c:pt>
              </c:numCache>
            </c:numRef>
          </c:yVal>
          <c:smooth val="1"/>
          <c:extLst>
            <c:ext xmlns:c16="http://schemas.microsoft.com/office/drawing/2014/chart" uri="{C3380CC4-5D6E-409C-BE32-E72D297353CC}">
              <c16:uniqueId val="{00000001-5714-4A09-9ED9-59D5A71A7CBB}"/>
            </c:ext>
          </c:extLst>
        </c:ser>
        <c:dLbls>
          <c:showLegendKey val="0"/>
          <c:showVal val="0"/>
          <c:showCatName val="0"/>
          <c:showSerName val="0"/>
          <c:showPercent val="0"/>
          <c:showBubbleSize val="0"/>
        </c:dLbls>
        <c:axId val="728188544"/>
        <c:axId val="728181328"/>
      </c:scatterChart>
      <c:valAx>
        <c:axId val="7281885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latin typeface="Futura Medium"/>
                  </a:rPr>
                  <a:t>Distance</a:t>
                </a:r>
                <a:r>
                  <a:rPr lang="en-US" sz="1200" baseline="0" dirty="0">
                    <a:latin typeface="Futura Medium"/>
                  </a:rPr>
                  <a:t> </a:t>
                </a:r>
                <a:r>
                  <a:rPr lang="en-US" sz="1200" dirty="0">
                    <a:latin typeface="Futura Medium"/>
                  </a:rPr>
                  <a:t>[m]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28181328"/>
        <c:crosses val="autoZero"/>
        <c:crossBetween val="midCat"/>
      </c:valAx>
      <c:valAx>
        <c:axId val="72818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latin typeface="Futura Medium"/>
                  </a:rPr>
                  <a:t>Overpressure [mbar]</a:t>
                </a:r>
              </a:p>
            </c:rich>
          </c:tx>
          <c:layout>
            <c:manualLayout>
              <c:xMode val="edge"/>
              <c:yMode val="edge"/>
              <c:x val="2.7899726187254176E-3"/>
              <c:y val="0.243628894068226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8188544"/>
        <c:crosses val="autoZero"/>
        <c:crossBetween val="midCat"/>
      </c:valAx>
      <c:spPr>
        <a:noFill/>
        <a:ln>
          <a:noFill/>
        </a:ln>
        <a:effectLst/>
      </c:spPr>
    </c:plotArea>
    <c:legend>
      <c:legendPos val="r"/>
      <c:layout>
        <c:manualLayout>
          <c:xMode val="edge"/>
          <c:yMode val="edge"/>
          <c:x val="0.44167303775824707"/>
          <c:y val="0.3117902612919653"/>
          <c:w val="0.36601760626500435"/>
          <c:h val="0.157876125495209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2537182852144"/>
          <c:y val="5.0925925925925923E-2"/>
          <c:w val="0.82764129483814519"/>
          <c:h val="0.77685987168270632"/>
        </c:manualLayout>
      </c:layout>
      <c:scatterChart>
        <c:scatterStyle val="lineMarker"/>
        <c:varyColors val="0"/>
        <c:ser>
          <c:idx val="0"/>
          <c:order val="0"/>
          <c:tx>
            <c:v>Bauwens et al. [1-2]</c:v>
          </c:tx>
          <c:spPr>
            <a:ln w="19050" cap="rnd">
              <a:noFill/>
              <a:round/>
            </a:ln>
            <a:effectLst/>
          </c:spPr>
          <c:marker>
            <c:symbol val="circle"/>
            <c:size val="5"/>
            <c:spPr>
              <a:solidFill>
                <a:schemeClr val="accent1"/>
              </a:solidFill>
              <a:ln w="31750">
                <a:solidFill>
                  <a:schemeClr val="accent1"/>
                </a:solidFill>
              </a:ln>
              <a:effectLst/>
            </c:spPr>
          </c:marker>
          <c:xVal>
            <c:numRef>
              <c:f>'Bauwen Rocourt Skjold'!$B$6:$B$8</c:f>
              <c:numCache>
                <c:formatCode>General</c:formatCode>
                <c:ptCount val="3"/>
                <c:pt idx="0">
                  <c:v>150</c:v>
                </c:pt>
                <c:pt idx="1">
                  <c:v>428</c:v>
                </c:pt>
                <c:pt idx="2">
                  <c:v>320</c:v>
                </c:pt>
              </c:numCache>
            </c:numRef>
          </c:xVal>
          <c:yVal>
            <c:numRef>
              <c:f>'Bauwen Rocourt Skjold'!$C$6:$C$8</c:f>
              <c:numCache>
                <c:formatCode>General</c:formatCode>
                <c:ptCount val="3"/>
                <c:pt idx="0">
                  <c:v>113.4</c:v>
                </c:pt>
                <c:pt idx="1">
                  <c:v>461.4</c:v>
                </c:pt>
                <c:pt idx="2">
                  <c:v>240.7</c:v>
                </c:pt>
              </c:numCache>
            </c:numRef>
          </c:yVal>
          <c:smooth val="0"/>
          <c:extLst>
            <c:ext xmlns:c16="http://schemas.microsoft.com/office/drawing/2014/chart" uri="{C3380CC4-5D6E-409C-BE32-E72D297353CC}">
              <c16:uniqueId val="{00000000-B822-415A-9971-1129733D4ACD}"/>
            </c:ext>
          </c:extLst>
        </c:ser>
        <c:ser>
          <c:idx val="1"/>
          <c:order val="1"/>
          <c:tx>
            <c:v>Rocourt et al. [4]</c:v>
          </c:tx>
          <c:spPr>
            <a:ln w="25400" cap="rnd">
              <a:noFill/>
              <a:round/>
            </a:ln>
            <a:effectLst/>
          </c:spPr>
          <c:marker>
            <c:symbol val="circle"/>
            <c:size val="5"/>
            <c:spPr>
              <a:solidFill>
                <a:schemeClr val="accent2"/>
              </a:solidFill>
              <a:ln w="31750">
                <a:solidFill>
                  <a:schemeClr val="accent2"/>
                </a:solidFill>
              </a:ln>
              <a:effectLst/>
            </c:spPr>
          </c:marker>
          <c:xVal>
            <c:numRef>
              <c:f>'Bauwen Rocourt Skjold'!$B$15:$B$19</c:f>
              <c:numCache>
                <c:formatCode>General</c:formatCode>
                <c:ptCount val="5"/>
                <c:pt idx="0">
                  <c:v>50</c:v>
                </c:pt>
                <c:pt idx="1">
                  <c:v>250</c:v>
                </c:pt>
                <c:pt idx="2">
                  <c:v>278</c:v>
                </c:pt>
                <c:pt idx="3">
                  <c:v>615</c:v>
                </c:pt>
                <c:pt idx="4">
                  <c:v>1810</c:v>
                </c:pt>
              </c:numCache>
            </c:numRef>
          </c:xVal>
          <c:yVal>
            <c:numRef>
              <c:f>'Bauwen Rocourt Skjold'!$C$15:$C$19</c:f>
              <c:numCache>
                <c:formatCode>General</c:formatCode>
                <c:ptCount val="5"/>
                <c:pt idx="0">
                  <c:v>159.30000000000001</c:v>
                </c:pt>
                <c:pt idx="1">
                  <c:v>629.20000000000005</c:v>
                </c:pt>
                <c:pt idx="2">
                  <c:v>921.5</c:v>
                </c:pt>
                <c:pt idx="3">
                  <c:v>1334.8</c:v>
                </c:pt>
                <c:pt idx="4">
                  <c:v>2427.6999999999998</c:v>
                </c:pt>
              </c:numCache>
            </c:numRef>
          </c:yVal>
          <c:smooth val="0"/>
          <c:extLst>
            <c:ext xmlns:c16="http://schemas.microsoft.com/office/drawing/2014/chart" uri="{C3380CC4-5D6E-409C-BE32-E72D297353CC}">
              <c16:uniqueId val="{00000001-B822-415A-9971-1129733D4ACD}"/>
            </c:ext>
          </c:extLst>
        </c:ser>
        <c:ser>
          <c:idx val="2"/>
          <c:order val="2"/>
          <c:tx>
            <c:v>Skjold et al. [5]</c:v>
          </c:tx>
          <c:spPr>
            <a:ln w="25400" cap="rnd">
              <a:noFill/>
              <a:round/>
            </a:ln>
            <a:effectLst/>
          </c:spPr>
          <c:marker>
            <c:symbol val="circle"/>
            <c:size val="5"/>
            <c:spPr>
              <a:solidFill>
                <a:schemeClr val="accent3"/>
              </a:solidFill>
              <a:ln w="31750">
                <a:solidFill>
                  <a:schemeClr val="accent3"/>
                </a:solidFill>
              </a:ln>
              <a:effectLst/>
            </c:spPr>
          </c:marker>
          <c:xVal>
            <c:numRef>
              <c:f>'Bauwen Rocourt Skjold'!$B$29:$B$32</c:f>
              <c:numCache>
                <c:formatCode>General</c:formatCode>
                <c:ptCount val="4"/>
                <c:pt idx="0">
                  <c:v>40</c:v>
                </c:pt>
                <c:pt idx="1">
                  <c:v>77</c:v>
                </c:pt>
                <c:pt idx="2">
                  <c:v>50</c:v>
                </c:pt>
                <c:pt idx="3">
                  <c:v>939</c:v>
                </c:pt>
              </c:numCache>
            </c:numRef>
          </c:xVal>
          <c:yVal>
            <c:numRef>
              <c:f>'Bauwen Rocourt Skjold'!$C$29:$C$32</c:f>
              <c:numCache>
                <c:formatCode>General</c:formatCode>
                <c:ptCount val="4"/>
                <c:pt idx="0">
                  <c:v>11</c:v>
                </c:pt>
                <c:pt idx="1">
                  <c:v>294</c:v>
                </c:pt>
                <c:pt idx="2">
                  <c:v>44.1</c:v>
                </c:pt>
                <c:pt idx="3">
                  <c:v>2361.3000000000002</c:v>
                </c:pt>
              </c:numCache>
            </c:numRef>
          </c:yVal>
          <c:smooth val="0"/>
          <c:extLst>
            <c:ext xmlns:c16="http://schemas.microsoft.com/office/drawing/2014/chart" uri="{C3380CC4-5D6E-409C-BE32-E72D297353CC}">
              <c16:uniqueId val="{00000002-B822-415A-9971-1129733D4ACD}"/>
            </c:ext>
          </c:extLst>
        </c:ser>
        <c:ser>
          <c:idx val="3"/>
          <c:order val="3"/>
          <c:spPr>
            <a:ln w="15875" cap="rnd">
              <a:solidFill>
                <a:schemeClr val="tx1"/>
              </a:solidFill>
              <a:round/>
            </a:ln>
            <a:effectLst/>
          </c:spPr>
          <c:marker>
            <c:symbol val="none"/>
          </c:marker>
          <c:xVal>
            <c:numRef>
              <c:f>[1]Sheet1!$J$4:$J$9</c:f>
              <c:numCache>
                <c:formatCode>General</c:formatCode>
                <c:ptCount val="6"/>
                <c:pt idx="0">
                  <c:v>1</c:v>
                </c:pt>
                <c:pt idx="1">
                  <c:v>10</c:v>
                </c:pt>
                <c:pt idx="2">
                  <c:v>100</c:v>
                </c:pt>
                <c:pt idx="3">
                  <c:v>500</c:v>
                </c:pt>
                <c:pt idx="4">
                  <c:v>1000</c:v>
                </c:pt>
                <c:pt idx="5">
                  <c:v>5000</c:v>
                </c:pt>
              </c:numCache>
            </c:numRef>
          </c:xVal>
          <c:yVal>
            <c:numRef>
              <c:f>[1]Sheet1!$K$4:$K$9</c:f>
              <c:numCache>
                <c:formatCode>General</c:formatCode>
                <c:ptCount val="6"/>
                <c:pt idx="0">
                  <c:v>2</c:v>
                </c:pt>
                <c:pt idx="1">
                  <c:v>20</c:v>
                </c:pt>
                <c:pt idx="2">
                  <c:v>200</c:v>
                </c:pt>
                <c:pt idx="3">
                  <c:v>1000</c:v>
                </c:pt>
                <c:pt idx="4">
                  <c:v>2000</c:v>
                </c:pt>
                <c:pt idx="5">
                  <c:v>10000</c:v>
                </c:pt>
              </c:numCache>
            </c:numRef>
          </c:yVal>
          <c:smooth val="0"/>
          <c:extLst>
            <c:ext xmlns:c16="http://schemas.microsoft.com/office/drawing/2014/chart" uri="{C3380CC4-5D6E-409C-BE32-E72D297353CC}">
              <c16:uniqueId val="{00000003-B822-415A-9971-1129733D4ACD}"/>
            </c:ext>
          </c:extLst>
        </c:ser>
        <c:ser>
          <c:idx val="4"/>
          <c:order val="4"/>
          <c:spPr>
            <a:ln w="15875" cap="rnd">
              <a:solidFill>
                <a:schemeClr val="tx1"/>
              </a:solidFill>
              <a:round/>
            </a:ln>
            <a:effectLst/>
          </c:spPr>
          <c:marker>
            <c:symbol val="none"/>
          </c:marker>
          <c:xVal>
            <c:numRef>
              <c:f>[1]Sheet1!$J$4:$J$9</c:f>
              <c:numCache>
                <c:formatCode>General</c:formatCode>
                <c:ptCount val="6"/>
                <c:pt idx="0">
                  <c:v>1</c:v>
                </c:pt>
                <c:pt idx="1">
                  <c:v>10</c:v>
                </c:pt>
                <c:pt idx="2">
                  <c:v>100</c:v>
                </c:pt>
                <c:pt idx="3">
                  <c:v>500</c:v>
                </c:pt>
                <c:pt idx="4">
                  <c:v>1000</c:v>
                </c:pt>
                <c:pt idx="5">
                  <c:v>5000</c:v>
                </c:pt>
              </c:numCache>
            </c:numRef>
          </c:xVal>
          <c:yVal>
            <c:numRef>
              <c:f>[1]Sheet1!$L$4:$L$9</c:f>
              <c:numCache>
                <c:formatCode>General</c:formatCode>
                <c:ptCount val="6"/>
                <c:pt idx="0">
                  <c:v>0.5</c:v>
                </c:pt>
                <c:pt idx="1">
                  <c:v>5</c:v>
                </c:pt>
                <c:pt idx="2">
                  <c:v>50</c:v>
                </c:pt>
                <c:pt idx="3">
                  <c:v>250</c:v>
                </c:pt>
                <c:pt idx="4">
                  <c:v>500</c:v>
                </c:pt>
                <c:pt idx="5">
                  <c:v>2500</c:v>
                </c:pt>
              </c:numCache>
            </c:numRef>
          </c:yVal>
          <c:smooth val="0"/>
          <c:extLst>
            <c:ext xmlns:c16="http://schemas.microsoft.com/office/drawing/2014/chart" uri="{C3380CC4-5D6E-409C-BE32-E72D297353CC}">
              <c16:uniqueId val="{00000004-B822-415A-9971-1129733D4ACD}"/>
            </c:ext>
          </c:extLst>
        </c:ser>
        <c:ser>
          <c:idx val="5"/>
          <c:order val="5"/>
          <c:spPr>
            <a:ln w="15875" cap="rnd">
              <a:solidFill>
                <a:schemeClr val="tx1"/>
              </a:solidFill>
              <a:prstDash val="sysDash"/>
              <a:round/>
            </a:ln>
            <a:effectLst/>
          </c:spPr>
          <c:marker>
            <c:symbol val="none"/>
          </c:marker>
          <c:xVal>
            <c:numRef>
              <c:f>[1]Sheet1!$J$4:$J$9</c:f>
              <c:numCache>
                <c:formatCode>General</c:formatCode>
                <c:ptCount val="6"/>
                <c:pt idx="0">
                  <c:v>1</c:v>
                </c:pt>
                <c:pt idx="1">
                  <c:v>10</c:v>
                </c:pt>
                <c:pt idx="2">
                  <c:v>100</c:v>
                </c:pt>
                <c:pt idx="3">
                  <c:v>500</c:v>
                </c:pt>
                <c:pt idx="4">
                  <c:v>1000</c:v>
                </c:pt>
                <c:pt idx="5">
                  <c:v>5000</c:v>
                </c:pt>
              </c:numCache>
            </c:numRef>
          </c:xVal>
          <c:yVal>
            <c:numRef>
              <c:f>[1]Sheet1!$J$4:$J$9</c:f>
              <c:numCache>
                <c:formatCode>General</c:formatCode>
                <c:ptCount val="6"/>
                <c:pt idx="0">
                  <c:v>1</c:v>
                </c:pt>
                <c:pt idx="1">
                  <c:v>10</c:v>
                </c:pt>
                <c:pt idx="2">
                  <c:v>100</c:v>
                </c:pt>
                <c:pt idx="3">
                  <c:v>500</c:v>
                </c:pt>
                <c:pt idx="4">
                  <c:v>1000</c:v>
                </c:pt>
                <c:pt idx="5">
                  <c:v>5000</c:v>
                </c:pt>
              </c:numCache>
            </c:numRef>
          </c:yVal>
          <c:smooth val="0"/>
          <c:extLst>
            <c:ext xmlns:c16="http://schemas.microsoft.com/office/drawing/2014/chart" uri="{C3380CC4-5D6E-409C-BE32-E72D297353CC}">
              <c16:uniqueId val="{00000005-B822-415A-9971-1129733D4ACD}"/>
            </c:ext>
          </c:extLst>
        </c:ser>
        <c:dLbls>
          <c:showLegendKey val="0"/>
          <c:showVal val="0"/>
          <c:showCatName val="0"/>
          <c:showSerName val="0"/>
          <c:showPercent val="0"/>
          <c:showBubbleSize val="0"/>
        </c:dLbls>
        <c:axId val="688559336"/>
        <c:axId val="688564584"/>
      </c:scatterChart>
      <c:valAx>
        <c:axId val="688559336"/>
        <c:scaling>
          <c:logBase val="10"/>
          <c:orientation val="minMax"/>
          <c:max val="10000"/>
        </c:scaling>
        <c:delete val="0"/>
        <c:axPos val="b"/>
        <c:majorGridlines>
          <c:spPr>
            <a:ln w="9525" cap="flat" cmpd="sng" algn="ctr">
              <a:solidFill>
                <a:schemeClr val="bg1">
                  <a:lumMod val="50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latin typeface="Futura Medium"/>
                  </a:rPr>
                  <a:t>Experimental overpressure [mbar]</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8564584"/>
        <c:crosses val="autoZero"/>
        <c:crossBetween val="midCat"/>
      </c:valAx>
      <c:valAx>
        <c:axId val="688564584"/>
        <c:scaling>
          <c:logBase val="10"/>
          <c:orientation val="minMax"/>
          <c:min val="1"/>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dirty="0">
                    <a:latin typeface="Futura Medium"/>
                  </a:rPr>
                  <a:t>SCOPE overpressure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8559336"/>
        <c:crosses val="autoZero"/>
        <c:crossBetween val="midCat"/>
      </c:valAx>
      <c:spPr>
        <a:noFill/>
        <a:ln>
          <a:solidFill>
            <a:schemeClr val="bg1">
              <a:lumMod val="50000"/>
            </a:schemeClr>
          </a:solid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Futura Medium"/>
                <a:ea typeface="+mn-ea"/>
                <a:cs typeface="+mn-cs"/>
              </a:defRPr>
            </a:pPr>
            <a:endParaRPr lang="en-US"/>
          </a:p>
        </c:txPr>
      </c:legendEntry>
      <c:legendEntry>
        <c:idx val="3"/>
        <c:delete val="1"/>
      </c:legendEntry>
      <c:legendEntry>
        <c:idx val="4"/>
        <c:delete val="1"/>
      </c:legendEntry>
      <c:legendEntry>
        <c:idx val="5"/>
        <c:delete val="1"/>
      </c:legendEntry>
      <c:layout>
        <c:manualLayout>
          <c:xMode val="edge"/>
          <c:yMode val="edge"/>
          <c:x val="0.11040950381301171"/>
          <c:y val="6.7809674974603745E-2"/>
          <c:w val="0.32512197746409999"/>
          <c:h val="0.306214761128789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9325218055485"/>
          <c:y val="4.1490909058808263E-2"/>
          <c:w val="0.82183646360156959"/>
          <c:h val="0.78564452564646181"/>
        </c:manualLayout>
      </c:layout>
      <c:scatterChart>
        <c:scatterStyle val="smoothMarker"/>
        <c:varyColors val="0"/>
        <c:ser>
          <c:idx val="1"/>
          <c:order val="0"/>
          <c:tx>
            <c:v>SCOPE </c:v>
          </c:tx>
          <c:spPr>
            <a:ln>
              <a:solidFill>
                <a:srgbClr val="FF0000"/>
              </a:solidFill>
            </a:ln>
          </c:spPr>
          <c:marker>
            <c:symbol val="diamond"/>
            <c:size val="7"/>
            <c:spPr>
              <a:solidFill>
                <a:srgbClr val="FF0000"/>
              </a:solidFill>
              <a:ln>
                <a:noFill/>
              </a:ln>
            </c:spPr>
          </c:marker>
          <c:xVal>
            <c:numRef>
              <c:f>'Bauwens and Daubech '!$B$5:$B$6</c:f>
              <c:numCache>
                <c:formatCode>General</c:formatCode>
                <c:ptCount val="2"/>
                <c:pt idx="0">
                  <c:v>0</c:v>
                </c:pt>
                <c:pt idx="1">
                  <c:v>8</c:v>
                </c:pt>
              </c:numCache>
            </c:numRef>
          </c:xVal>
          <c:yVal>
            <c:numRef>
              <c:f>'Bauwens and Daubech '!$D$5:$D$6</c:f>
              <c:numCache>
                <c:formatCode>General</c:formatCode>
                <c:ptCount val="2"/>
                <c:pt idx="0">
                  <c:v>113.4</c:v>
                </c:pt>
                <c:pt idx="1">
                  <c:v>461.4</c:v>
                </c:pt>
              </c:numCache>
            </c:numRef>
          </c:yVal>
          <c:smooth val="1"/>
          <c:extLst>
            <c:ext xmlns:c16="http://schemas.microsoft.com/office/drawing/2014/chart" uri="{C3380CC4-5D6E-409C-BE32-E72D297353CC}">
              <c16:uniqueId val="{00000000-4F4A-403F-9B1C-4C9274A0AAEB}"/>
            </c:ext>
          </c:extLst>
        </c:ser>
        <c:ser>
          <c:idx val="4"/>
          <c:order val="1"/>
          <c:tx>
            <c:v>Bauwen et al. [1-2]</c:v>
          </c:tx>
          <c:spPr>
            <a:ln>
              <a:solidFill>
                <a:srgbClr val="7030A0"/>
              </a:solidFill>
            </a:ln>
          </c:spPr>
          <c:marker>
            <c:symbol val="square"/>
            <c:size val="7"/>
            <c:spPr>
              <a:solidFill>
                <a:srgbClr val="7030A0"/>
              </a:solidFill>
              <a:ln>
                <a:noFill/>
              </a:ln>
            </c:spPr>
          </c:marker>
          <c:xVal>
            <c:numRef>
              <c:f>'Bauwens and Daubech '!$B$5:$B$6</c:f>
              <c:numCache>
                <c:formatCode>General</c:formatCode>
                <c:ptCount val="2"/>
                <c:pt idx="0">
                  <c:v>0</c:v>
                </c:pt>
                <c:pt idx="1">
                  <c:v>8</c:v>
                </c:pt>
              </c:numCache>
            </c:numRef>
          </c:xVal>
          <c:yVal>
            <c:numRef>
              <c:f>'Bauwens and Daubech '!$C$5:$C$6</c:f>
              <c:numCache>
                <c:formatCode>General</c:formatCode>
                <c:ptCount val="2"/>
                <c:pt idx="0">
                  <c:v>150</c:v>
                </c:pt>
                <c:pt idx="1">
                  <c:v>428</c:v>
                </c:pt>
              </c:numCache>
            </c:numRef>
          </c:yVal>
          <c:smooth val="1"/>
          <c:extLst>
            <c:ext xmlns:c16="http://schemas.microsoft.com/office/drawing/2014/chart" uri="{C3380CC4-5D6E-409C-BE32-E72D297353CC}">
              <c16:uniqueId val="{00000001-4F4A-403F-9B1C-4C9274A0AAEB}"/>
            </c:ext>
          </c:extLst>
        </c:ser>
        <c:dLbls>
          <c:showLegendKey val="0"/>
          <c:showVal val="0"/>
          <c:showCatName val="0"/>
          <c:showSerName val="0"/>
          <c:showPercent val="0"/>
          <c:showBubbleSize val="0"/>
        </c:dLbls>
        <c:axId val="133675264"/>
        <c:axId val="133681920"/>
      </c:scatterChart>
      <c:valAx>
        <c:axId val="133675264"/>
        <c:scaling>
          <c:orientation val="minMax"/>
          <c:max val="8"/>
        </c:scaling>
        <c:delete val="0"/>
        <c:axPos val="b"/>
        <c:majorGridlines/>
        <c:title>
          <c:tx>
            <c:rich>
              <a:bodyPr/>
              <a:lstStyle/>
              <a:p>
                <a:pPr>
                  <a:defRPr sz="1200" b="0"/>
                </a:pPr>
                <a:r>
                  <a:rPr lang="en-US" sz="1200" b="0" dirty="0">
                    <a:latin typeface="Futura Medium"/>
                  </a:rPr>
                  <a:t>Number</a:t>
                </a:r>
                <a:r>
                  <a:rPr lang="en-US" sz="1200" b="0" baseline="0" dirty="0">
                    <a:latin typeface="Futura Medium"/>
                  </a:rPr>
                  <a:t> of Obstacles</a:t>
                </a:r>
                <a:endParaRPr lang="en-US" sz="1200" b="0" dirty="0">
                  <a:latin typeface="Futura Medium"/>
                </a:endParaRPr>
              </a:p>
            </c:rich>
          </c:tx>
          <c:overlay val="0"/>
        </c:title>
        <c:numFmt formatCode="General" sourceLinked="1"/>
        <c:majorTickMark val="out"/>
        <c:minorTickMark val="none"/>
        <c:tickLblPos val="nextTo"/>
        <c:txPr>
          <a:bodyPr/>
          <a:lstStyle/>
          <a:p>
            <a:pPr>
              <a:defRPr sz="1200"/>
            </a:pPr>
            <a:endParaRPr lang="en-US"/>
          </a:p>
        </c:txPr>
        <c:crossAx val="133681920"/>
        <c:crosses val="autoZero"/>
        <c:crossBetween val="midCat"/>
      </c:valAx>
      <c:valAx>
        <c:axId val="133681920"/>
        <c:scaling>
          <c:orientation val="minMax"/>
        </c:scaling>
        <c:delete val="0"/>
        <c:axPos val="l"/>
        <c:majorGridlines/>
        <c:title>
          <c:tx>
            <c:rich>
              <a:bodyPr rot="-5400000" vert="horz"/>
              <a:lstStyle/>
              <a:p>
                <a:pPr>
                  <a:defRPr sz="1200" b="0"/>
                </a:pPr>
                <a:r>
                  <a:rPr lang="en-US" sz="1200" b="0" dirty="0">
                    <a:latin typeface="Futura Medium"/>
                  </a:rPr>
                  <a:t>Overpressure (mbar)</a:t>
                </a:r>
              </a:p>
            </c:rich>
          </c:tx>
          <c:layout>
            <c:manualLayout>
              <c:xMode val="edge"/>
              <c:yMode val="edge"/>
              <c:x val="1.8710214508632613E-3"/>
              <c:y val="0.26638767103961492"/>
            </c:manualLayout>
          </c:layout>
          <c:overlay val="0"/>
        </c:title>
        <c:numFmt formatCode="General" sourceLinked="1"/>
        <c:majorTickMark val="out"/>
        <c:minorTickMark val="none"/>
        <c:tickLblPos val="nextTo"/>
        <c:txPr>
          <a:bodyPr/>
          <a:lstStyle/>
          <a:p>
            <a:pPr>
              <a:defRPr sz="1200"/>
            </a:pPr>
            <a:endParaRPr lang="en-US"/>
          </a:p>
        </c:txPr>
        <c:crossAx val="133675264"/>
        <c:crosses val="autoZero"/>
        <c:crossBetween val="midCat"/>
      </c:valAx>
    </c:plotArea>
    <c:legend>
      <c:legendPos val="r"/>
      <c:layout>
        <c:manualLayout>
          <c:xMode val="edge"/>
          <c:yMode val="edge"/>
          <c:x val="0.18975881840277919"/>
          <c:y val="5.1405267778090111E-2"/>
          <c:w val="0.32262943630121627"/>
          <c:h val="0.33883268767902619"/>
        </c:manualLayout>
      </c:layout>
      <c:overlay val="0"/>
      <c:txPr>
        <a:bodyPr/>
        <a:lstStyle/>
        <a:p>
          <a:pPr>
            <a:defRPr sz="1200">
              <a:solidFill>
                <a:schemeClr val="tx1"/>
              </a:solidFill>
              <a:latin typeface="Futura Medium"/>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93359649816149"/>
          <c:y val="1.3890902513138055E-2"/>
          <c:w val="0.85523920324159142"/>
          <c:h val="0.82014859065111689"/>
        </c:manualLayout>
      </c:layout>
      <c:scatterChart>
        <c:scatterStyle val="smoothMarker"/>
        <c:varyColors val="0"/>
        <c:ser>
          <c:idx val="0"/>
          <c:order val="0"/>
          <c:tx>
            <c:v>Skjold et al. [5]</c:v>
          </c:tx>
          <c:spPr>
            <a:ln>
              <a:solidFill>
                <a:schemeClr val="tx1"/>
              </a:solidFill>
            </a:ln>
          </c:spPr>
          <c:marker>
            <c:symbol val="circle"/>
            <c:size val="7"/>
            <c:spPr>
              <a:solidFill>
                <a:schemeClr val="tx1"/>
              </a:solidFill>
              <a:ln>
                <a:noFill/>
              </a:ln>
            </c:spPr>
          </c:marker>
          <c:xVal>
            <c:numRef>
              <c:f>'Skjole at al. Gexcon'!$C$27:$C$30</c:f>
              <c:numCache>
                <c:formatCode>General</c:formatCode>
                <c:ptCount val="4"/>
                <c:pt idx="0">
                  <c:v>0</c:v>
                </c:pt>
                <c:pt idx="1">
                  <c:v>1.5557083115269825</c:v>
                </c:pt>
                <c:pt idx="2">
                  <c:v>6.6542992231329912</c:v>
                </c:pt>
                <c:pt idx="3">
                  <c:v>8.2100075346599724</c:v>
                </c:pt>
              </c:numCache>
            </c:numRef>
          </c:xVal>
          <c:yVal>
            <c:numRef>
              <c:f>'Skjole at al. Gexcon'!$D$27:$D$30</c:f>
              <c:numCache>
                <c:formatCode>General</c:formatCode>
                <c:ptCount val="4"/>
                <c:pt idx="0">
                  <c:v>40</c:v>
                </c:pt>
                <c:pt idx="1">
                  <c:v>50</c:v>
                </c:pt>
                <c:pt idx="2">
                  <c:v>77</c:v>
                </c:pt>
                <c:pt idx="3">
                  <c:v>939</c:v>
                </c:pt>
              </c:numCache>
            </c:numRef>
          </c:yVal>
          <c:smooth val="1"/>
          <c:extLst>
            <c:ext xmlns:c16="http://schemas.microsoft.com/office/drawing/2014/chart" uri="{C3380CC4-5D6E-409C-BE32-E72D297353CC}">
              <c16:uniqueId val="{00000000-6D02-4EBD-BD8A-40808F8E3D11}"/>
            </c:ext>
          </c:extLst>
        </c:ser>
        <c:ser>
          <c:idx val="7"/>
          <c:order val="1"/>
          <c:tx>
            <c:v>SCOPE</c:v>
          </c:tx>
          <c:spPr>
            <a:ln>
              <a:solidFill>
                <a:srgbClr val="FF0000"/>
              </a:solidFill>
            </a:ln>
          </c:spPr>
          <c:marker>
            <c:symbol val="circle"/>
            <c:size val="7"/>
            <c:spPr>
              <a:solidFill>
                <a:srgbClr val="FF0000"/>
              </a:solidFill>
              <a:ln>
                <a:solidFill>
                  <a:schemeClr val="bg1"/>
                </a:solidFill>
              </a:ln>
            </c:spPr>
          </c:marker>
          <c:xVal>
            <c:numRef>
              <c:f>'Skjole at al. Gexcon'!$C$27:$C$30</c:f>
              <c:numCache>
                <c:formatCode>General</c:formatCode>
                <c:ptCount val="4"/>
                <c:pt idx="0">
                  <c:v>0</c:v>
                </c:pt>
                <c:pt idx="1">
                  <c:v>1.5557083115269825</c:v>
                </c:pt>
                <c:pt idx="2">
                  <c:v>6.6542992231329912</c:v>
                </c:pt>
                <c:pt idx="3">
                  <c:v>8.2100075346599724</c:v>
                </c:pt>
              </c:numCache>
            </c:numRef>
          </c:xVal>
          <c:yVal>
            <c:numRef>
              <c:f>'Skjole at al. Gexcon'!$E$27:$E$30</c:f>
              <c:numCache>
                <c:formatCode>General</c:formatCode>
                <c:ptCount val="4"/>
                <c:pt idx="0">
                  <c:v>11</c:v>
                </c:pt>
                <c:pt idx="1">
                  <c:v>44.1</c:v>
                </c:pt>
                <c:pt idx="2">
                  <c:v>294</c:v>
                </c:pt>
                <c:pt idx="3">
                  <c:v>2361.3000000000002</c:v>
                </c:pt>
              </c:numCache>
            </c:numRef>
          </c:yVal>
          <c:smooth val="1"/>
          <c:extLst>
            <c:ext xmlns:c16="http://schemas.microsoft.com/office/drawing/2014/chart" uri="{C3380CC4-5D6E-409C-BE32-E72D297353CC}">
              <c16:uniqueId val="{00000001-6D02-4EBD-BD8A-40808F8E3D11}"/>
            </c:ext>
          </c:extLst>
        </c:ser>
        <c:dLbls>
          <c:showLegendKey val="0"/>
          <c:showVal val="0"/>
          <c:showCatName val="0"/>
          <c:showSerName val="0"/>
          <c:showPercent val="0"/>
          <c:showBubbleSize val="0"/>
        </c:dLbls>
        <c:axId val="104897920"/>
        <c:axId val="104912768"/>
      </c:scatterChart>
      <c:valAx>
        <c:axId val="104897920"/>
        <c:scaling>
          <c:orientation val="minMax"/>
        </c:scaling>
        <c:delete val="0"/>
        <c:axPos val="b"/>
        <c:majorGridlines/>
        <c:title>
          <c:tx>
            <c:rich>
              <a:bodyPr/>
              <a:lstStyle/>
              <a:p>
                <a:pPr>
                  <a:defRPr sz="1200"/>
                </a:pPr>
                <a:r>
                  <a:rPr lang="en-US" sz="1200" dirty="0">
                    <a:latin typeface="Futura Medium"/>
                  </a:rPr>
                  <a:t>Volume Blockage [%]</a:t>
                </a:r>
              </a:p>
            </c:rich>
          </c:tx>
          <c:overlay val="0"/>
        </c:title>
        <c:numFmt formatCode="General" sourceLinked="1"/>
        <c:majorTickMark val="out"/>
        <c:minorTickMark val="none"/>
        <c:tickLblPos val="nextTo"/>
        <c:txPr>
          <a:bodyPr/>
          <a:lstStyle/>
          <a:p>
            <a:pPr>
              <a:defRPr sz="1200"/>
            </a:pPr>
            <a:endParaRPr lang="en-US"/>
          </a:p>
        </c:txPr>
        <c:crossAx val="104912768"/>
        <c:crosses val="autoZero"/>
        <c:crossBetween val="midCat"/>
      </c:valAx>
      <c:valAx>
        <c:axId val="104912768"/>
        <c:scaling>
          <c:orientation val="minMax"/>
          <c:min val="0"/>
        </c:scaling>
        <c:delete val="0"/>
        <c:axPos val="l"/>
        <c:majorGridlines/>
        <c:title>
          <c:tx>
            <c:rich>
              <a:bodyPr rot="-5400000" vert="horz"/>
              <a:lstStyle/>
              <a:p>
                <a:pPr>
                  <a:defRPr sz="1200" b="0"/>
                </a:pPr>
                <a:r>
                  <a:rPr lang="en-US" sz="1200" b="0" dirty="0">
                    <a:latin typeface="Futura Medium"/>
                  </a:rPr>
                  <a:t>Over</a:t>
                </a:r>
                <a:r>
                  <a:rPr lang="en-US" sz="1200" b="0" baseline="0" dirty="0">
                    <a:latin typeface="Futura Medium"/>
                  </a:rPr>
                  <a:t>pressure (mbar)</a:t>
                </a:r>
                <a:endParaRPr lang="en-US" sz="1200" b="0" dirty="0">
                  <a:latin typeface="Futura Medium"/>
                </a:endParaRPr>
              </a:p>
            </c:rich>
          </c:tx>
          <c:overlay val="0"/>
        </c:title>
        <c:numFmt formatCode="General" sourceLinked="1"/>
        <c:majorTickMark val="out"/>
        <c:minorTickMark val="none"/>
        <c:tickLblPos val="nextTo"/>
        <c:txPr>
          <a:bodyPr/>
          <a:lstStyle/>
          <a:p>
            <a:pPr>
              <a:defRPr sz="1200"/>
            </a:pPr>
            <a:endParaRPr lang="en-US"/>
          </a:p>
        </c:txPr>
        <c:crossAx val="104897920"/>
        <c:crosses val="autoZero"/>
        <c:crossBetween val="midCat"/>
      </c:valAx>
    </c:plotArea>
    <c:legend>
      <c:legendPos val="r"/>
      <c:legendEntry>
        <c:idx val="0"/>
        <c:txPr>
          <a:bodyPr/>
          <a:lstStyle/>
          <a:p>
            <a:pPr>
              <a:defRPr sz="1200">
                <a:latin typeface="Futura Medium"/>
              </a:defRPr>
            </a:pPr>
            <a:endParaRPr lang="en-US"/>
          </a:p>
        </c:txPr>
      </c:legendEntry>
      <c:legendEntry>
        <c:idx val="1"/>
        <c:txPr>
          <a:bodyPr/>
          <a:lstStyle/>
          <a:p>
            <a:pPr>
              <a:defRPr sz="1200">
                <a:latin typeface="Futura Medium"/>
              </a:defRPr>
            </a:pPr>
            <a:endParaRPr lang="en-US"/>
          </a:p>
        </c:txPr>
      </c:legendEntry>
      <c:layout>
        <c:manualLayout>
          <c:xMode val="edge"/>
          <c:yMode val="edge"/>
          <c:x val="0.10509453017944034"/>
          <c:y val="0.10726187149612505"/>
          <c:w val="0.25946547447730123"/>
          <c:h val="0.24488572093678995"/>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en-GB" dirty="0">
              <a:latin typeface="Futura Medium" pitchFamily="2" charset="0"/>
            </a:endParaRPr>
          </a:p>
        </p:txBody>
      </p:sp>
      <p:sp>
        <p:nvSpPr>
          <p:cNvPr id="3" name="Date Placeholder 2"/>
          <p:cNvSpPr>
            <a:spLocks noGrp="1"/>
          </p:cNvSpPr>
          <p:nvPr>
            <p:ph type="dt" sz="quarter" idx="1"/>
          </p:nvPr>
        </p:nvSpPr>
        <p:spPr>
          <a:xfrm>
            <a:off x="3850444" y="0"/>
            <a:ext cx="2945659" cy="496491"/>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Futura Medium" pitchFamily="2" charset="0"/>
              </a:rPr>
              <a:pPr/>
              <a:t>24/09/2019</a:t>
            </a:fld>
            <a:endParaRPr lang="en-GB" dirty="0">
              <a:latin typeface="Futura Medium" pitchFamily="2" charset="0"/>
            </a:endParaRPr>
          </a:p>
        </p:txBody>
      </p:sp>
      <p:sp>
        <p:nvSpPr>
          <p:cNvPr id="4" name="Footer Placeholder 3"/>
          <p:cNvSpPr>
            <a:spLocks noGrp="1"/>
          </p:cNvSpPr>
          <p:nvPr>
            <p:ph type="ftr" sz="quarter" idx="2"/>
          </p:nvPr>
        </p:nvSpPr>
        <p:spPr>
          <a:xfrm>
            <a:off x="0" y="9431598"/>
            <a:ext cx="2945659" cy="496491"/>
          </a:xfrm>
          <a:prstGeom prst="rect">
            <a:avLst/>
          </a:prstGeom>
        </p:spPr>
        <p:txBody>
          <a:bodyPr vert="horz" lIns="91440" tIns="45720" rIns="91440" bIns="45720" rtlCol="0" anchor="b"/>
          <a:lstStyle>
            <a:lvl1pPr algn="l">
              <a:defRPr sz="1200"/>
            </a:lvl1pPr>
          </a:lstStyle>
          <a:p>
            <a:endParaRPr lang="en-GB" dirty="0">
              <a:latin typeface="Futura Medium" pitchFamily="2" charset="0"/>
            </a:endParaRPr>
          </a:p>
        </p:txBody>
      </p:sp>
      <p:sp>
        <p:nvSpPr>
          <p:cNvPr id="5" name="Slide Number Placeholder 4"/>
          <p:cNvSpPr>
            <a:spLocks noGrp="1"/>
          </p:cNvSpPr>
          <p:nvPr>
            <p:ph type="sldNum" sz="quarter" idx="3"/>
          </p:nvPr>
        </p:nvSpPr>
        <p:spPr>
          <a:xfrm>
            <a:off x="3850444" y="9431598"/>
            <a:ext cx="2945659" cy="496491"/>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Futura Medium" pitchFamily="2" charset="0"/>
              </a:rPr>
              <a:pPr/>
              <a:t>‹#›</a:t>
            </a:fld>
            <a:endParaRPr lang="en-GB" dirty="0">
              <a:latin typeface="Futura Medium" pitchFamily="2" charset="0"/>
            </a:endParaRPr>
          </a:p>
        </p:txBody>
      </p:sp>
    </p:spTree>
    <p:extLst>
      <p:ext uri="{BB962C8B-B14F-4D97-AF65-F5344CB8AC3E}">
        <p14:creationId xmlns:p14="http://schemas.microsoft.com/office/powerpoint/2010/main" val="223343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atin typeface="Futura Medium" pitchFamily="2" charset="0"/>
              </a:defRPr>
            </a:lvl1pPr>
          </a:lstStyle>
          <a:p>
            <a:endParaRPr lang="en-GB" dirty="0"/>
          </a:p>
        </p:txBody>
      </p:sp>
      <p:sp>
        <p:nvSpPr>
          <p:cNvPr id="3" name="Date Placeholder 2"/>
          <p:cNvSpPr>
            <a:spLocks noGrp="1"/>
          </p:cNvSpPr>
          <p:nvPr>
            <p:ph type="dt" idx="1"/>
          </p:nvPr>
        </p:nvSpPr>
        <p:spPr>
          <a:xfrm>
            <a:off x="3850444" y="0"/>
            <a:ext cx="2945659" cy="496491"/>
          </a:xfrm>
          <a:prstGeom prst="rect">
            <a:avLst/>
          </a:prstGeom>
        </p:spPr>
        <p:txBody>
          <a:bodyPr vert="horz" lIns="91440" tIns="45720" rIns="91440" bIns="45720" rtlCol="0"/>
          <a:lstStyle>
            <a:lvl1pPr algn="r">
              <a:defRPr sz="1200">
                <a:latin typeface="Futura Medium" pitchFamily="2" charset="0"/>
              </a:defRPr>
            </a:lvl1pPr>
          </a:lstStyle>
          <a:p>
            <a:fld id="{E8910CE4-810D-4C84-B7AD-48C304FEA169}" type="datetimeFigureOut">
              <a:rPr lang="en-GB" smtClean="0"/>
              <a:pPr/>
              <a:t>24/09/2019</a:t>
            </a:fld>
            <a:endParaRPr lang="en-GB" dirty="0"/>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9431598"/>
            <a:ext cx="2945659" cy="496491"/>
          </a:xfrm>
          <a:prstGeom prst="rect">
            <a:avLst/>
          </a:prstGeom>
        </p:spPr>
        <p:txBody>
          <a:bodyPr vert="horz" lIns="91440" tIns="45720" rIns="91440" bIns="45720" rtlCol="0" anchor="b"/>
          <a:lstStyle>
            <a:lvl1pPr algn="l">
              <a:defRPr sz="1200">
                <a:latin typeface="Futura Medium" pitchFamily="2" charset="0"/>
              </a:defRPr>
            </a:lvl1pPr>
          </a:lstStyle>
          <a:p>
            <a:endParaRPr lang="en-GB" dirty="0"/>
          </a:p>
        </p:txBody>
      </p:sp>
      <p:sp>
        <p:nvSpPr>
          <p:cNvPr id="7" name="Slide Number Placeholder 6"/>
          <p:cNvSpPr>
            <a:spLocks noGrp="1"/>
          </p:cNvSpPr>
          <p:nvPr>
            <p:ph type="sldNum" sz="quarter" idx="5"/>
          </p:nvPr>
        </p:nvSpPr>
        <p:spPr>
          <a:xfrm>
            <a:off x="3850444" y="9431598"/>
            <a:ext cx="2945659" cy="496491"/>
          </a:xfrm>
          <a:prstGeom prst="rect">
            <a:avLst/>
          </a:prstGeom>
        </p:spPr>
        <p:txBody>
          <a:bodyPr vert="horz" lIns="91440" tIns="45720" rIns="91440" bIns="45720" rtlCol="0" anchor="b"/>
          <a:lstStyle>
            <a:lvl1pPr algn="r">
              <a:defRPr sz="1200">
                <a:latin typeface="Futura Medium" pitchFamily="2"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326993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Medium" pitchFamily="2" charset="0"/>
        <a:ea typeface="+mn-ea"/>
        <a:cs typeface="+mn-cs"/>
      </a:defRPr>
    </a:lvl1pPr>
    <a:lvl2pPr marL="457200" algn="l" defTabSz="914400" rtl="0" eaLnBrk="1" latinLnBrk="0" hangingPunct="1">
      <a:defRPr sz="1200" kern="1200">
        <a:solidFill>
          <a:schemeClr val="tx1"/>
        </a:solidFill>
        <a:latin typeface="Futura Medium"/>
        <a:ea typeface="+mn-ea"/>
        <a:cs typeface="+mn-cs"/>
      </a:defRPr>
    </a:lvl2pPr>
    <a:lvl3pPr marL="914400" algn="l" defTabSz="914400" rtl="0" eaLnBrk="1" latinLnBrk="0" hangingPunct="1">
      <a:defRPr sz="1200" kern="1200">
        <a:solidFill>
          <a:schemeClr val="tx1"/>
        </a:solidFill>
        <a:latin typeface="Futura Medium"/>
        <a:ea typeface="+mn-ea"/>
        <a:cs typeface="+mn-cs"/>
      </a:defRPr>
    </a:lvl3pPr>
    <a:lvl4pPr marL="1371600" algn="l" defTabSz="914400" rtl="0" eaLnBrk="1" latinLnBrk="0" hangingPunct="1">
      <a:defRPr sz="1200" kern="1200">
        <a:solidFill>
          <a:schemeClr val="tx1"/>
        </a:solidFill>
        <a:latin typeface="Futura Medium"/>
        <a:ea typeface="+mn-ea"/>
        <a:cs typeface="+mn-cs"/>
      </a:defRPr>
    </a:lvl4pPr>
    <a:lvl5pPr marL="1828800" algn="l" defTabSz="914400" rtl="0" eaLnBrk="1" latinLnBrk="0" hangingPunct="1">
      <a:defRPr sz="1200" kern="1200">
        <a:solidFill>
          <a:schemeClr val="tx1"/>
        </a:solidFill>
        <a:latin typeface="Futura 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a:t>
            </a:fld>
            <a:endParaRPr lang="en-GB" dirty="0"/>
          </a:p>
        </p:txBody>
      </p:sp>
    </p:spTree>
    <p:extLst>
      <p:ext uri="{BB962C8B-B14F-4D97-AF65-F5344CB8AC3E}">
        <p14:creationId xmlns:p14="http://schemas.microsoft.com/office/powerpoint/2010/main" val="8919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3</a:t>
            </a:fld>
            <a:endParaRPr lang="en-GB" dirty="0"/>
          </a:p>
        </p:txBody>
      </p:sp>
    </p:spTree>
    <p:extLst>
      <p:ext uri="{BB962C8B-B14F-4D97-AF65-F5344CB8AC3E}">
        <p14:creationId xmlns:p14="http://schemas.microsoft.com/office/powerpoint/2010/main" val="22059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a:t>
            </a:r>
          </a:p>
        </p:txBody>
      </p:sp>
      <p:sp>
        <p:nvSpPr>
          <p:cNvPr id="4" name="Slide Number Placeholder 3"/>
          <p:cNvSpPr>
            <a:spLocks noGrp="1"/>
          </p:cNvSpPr>
          <p:nvPr>
            <p:ph type="sldNum" sz="quarter" idx="10"/>
          </p:nvPr>
        </p:nvSpPr>
        <p:spPr/>
        <p:txBody>
          <a:bodyPr/>
          <a:lstStyle/>
          <a:p>
            <a:fld id="{DE799493-6412-4470-9830-D005B358D66E}" type="slidenum">
              <a:rPr lang="en-GB" smtClean="0"/>
              <a:pPr/>
              <a:t>15</a:t>
            </a:fld>
            <a:endParaRPr lang="en-GB" dirty="0"/>
          </a:p>
        </p:txBody>
      </p:sp>
    </p:spTree>
    <p:extLst>
      <p:ext uri="{BB962C8B-B14F-4D97-AF65-F5344CB8AC3E}">
        <p14:creationId xmlns:p14="http://schemas.microsoft.com/office/powerpoint/2010/main" val="145571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0" name="Rectangle 19"/>
          <p:cNvSpPr/>
          <p:nvPr/>
        </p:nvSpPr>
        <p:spPr bwMode="gray">
          <a:xfrm>
            <a:off x="1" y="4313786"/>
            <a:ext cx="9144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latin typeface="Futura Medium"/>
            </a:endParaRPr>
          </a:p>
        </p:txBody>
      </p:sp>
      <p:sp>
        <p:nvSpPr>
          <p:cNvPr id="21" name="Rectangle 20" descr="&lt;Shell Yellow Bar&gt;" title="&lt;Shell Yellow Bar&gt;"/>
          <p:cNvSpPr/>
          <p:nvPr/>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pic>
        <p:nvPicPr>
          <p:cNvPr id="22" name="Picture 21" descr="PECTE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28" name="Rectangle 2"/>
          <p:cNvSpPr>
            <a:spLocks noGrp="1" noChangeArrowheads="1"/>
          </p:cNvSpPr>
          <p:nvPr>
            <p:ph type="ctrTitle"/>
          </p:nvPr>
        </p:nvSpPr>
        <p:spPr>
          <a:xfrm>
            <a:off x="1778399" y="954000"/>
            <a:ext cx="6860775" cy="918000"/>
          </a:xfrm>
          <a:noFill/>
          <a:ln>
            <a:noFill/>
          </a:ln>
        </p:spPr>
        <p:txBody>
          <a:bodyPr lIns="0" tIns="0" rIns="0" anchor="ctr" anchorCtr="0"/>
          <a:lstStyle>
            <a:lvl1pPr algn="l" defTabSz="1219170" rtl="0" eaLnBrk="1" latinLnBrk="0" hangingPunct="1">
              <a:lnSpc>
                <a:spcPct val="100000"/>
              </a:lnSpc>
              <a:spcBef>
                <a:spcPct val="0"/>
              </a:spcBef>
              <a:buNone/>
              <a:defRPr lang="en-GB" sz="2400" b="0" kern="1200" cap="none" spc="0" baseline="0" dirty="0">
                <a:solidFill>
                  <a:schemeClr val="tx1"/>
                </a:solidFill>
                <a:latin typeface="+mj-lt"/>
                <a:ea typeface="+mj-ea"/>
                <a:cs typeface="Arial" pitchFamily="34" charset="0"/>
              </a:defRPr>
            </a:lvl1pPr>
          </a:lstStyle>
          <a:p>
            <a:pPr lvl="0" algn="l" defTabSz="1219170" rtl="0" eaLnBrk="1" latinLnBrk="0" hangingPunct="1">
              <a:lnSpc>
                <a:spcPct val="110000"/>
              </a:lnSpc>
              <a:spcBef>
                <a:spcPct val="0"/>
              </a:spcBef>
              <a:buNone/>
            </a:pPr>
            <a:r>
              <a:rPr lang="en-US"/>
              <a:t>Click to edit Master title style</a:t>
            </a:r>
            <a:endParaRPr lang="en-GB" dirty="0"/>
          </a:p>
        </p:txBody>
      </p:sp>
      <p:sp>
        <p:nvSpPr>
          <p:cNvPr id="29" name="Rectangle 3"/>
          <p:cNvSpPr>
            <a:spLocks noGrp="1" noChangeArrowheads="1"/>
          </p:cNvSpPr>
          <p:nvPr>
            <p:ph type="subTitle" idx="1"/>
          </p:nvPr>
        </p:nvSpPr>
        <p:spPr>
          <a:xfrm>
            <a:off x="1778399" y="3317925"/>
            <a:ext cx="6860775" cy="748800"/>
          </a:xfrm>
        </p:spPr>
        <p:txBody>
          <a:bodyPr anchor="b" anchorCtr="0"/>
          <a:lstStyle>
            <a:lvl1pPr marL="0" indent="0" algn="l" defTabSz="357708" rtl="0" eaLnBrk="1" latinLnBrk="0" hangingPunct="1">
              <a:lnSpc>
                <a:spcPct val="100000"/>
              </a:lnSpc>
              <a:spcBef>
                <a:spcPct val="0"/>
              </a:spcBef>
              <a:spcAft>
                <a:spcPts val="0"/>
              </a:spcAft>
              <a:buClr>
                <a:schemeClr val="accent2"/>
              </a:buClr>
              <a:buSzPct val="85000"/>
              <a:buFont typeface="Wingdings" pitchFamily="2" charset="2"/>
              <a:buNone/>
              <a:defRPr lang="en-GB" sz="1800" kern="1200" baseline="0" dirty="0">
                <a:solidFill>
                  <a:schemeClr val="tx1"/>
                </a:solidFill>
                <a:latin typeface="Futura Medium"/>
                <a:ea typeface="+mn-ea"/>
                <a:cs typeface="Arial" pitchFamily="34" charset="0"/>
              </a:defRPr>
            </a:lvl1pPr>
          </a:lstStyle>
          <a:p>
            <a:r>
              <a:rPr lang="en-US" dirty="0"/>
              <a:t>Click to edit Master subtitle style</a:t>
            </a:r>
            <a:endParaRPr lang="en-GB" dirty="0"/>
          </a:p>
        </p:txBody>
      </p:sp>
      <p:sp>
        <p:nvSpPr>
          <p:cNvPr id="32" name="Text Placeholder 31"/>
          <p:cNvSpPr>
            <a:spLocks noGrp="1"/>
          </p:cNvSpPr>
          <p:nvPr>
            <p:ph type="body" sz="quarter" idx="10" hasCustomPrompt="1"/>
          </p:nvPr>
        </p:nvSpPr>
        <p:spPr>
          <a:xfrm>
            <a:off x="1778400" y="4585016"/>
            <a:ext cx="5857896" cy="237600"/>
          </a:xfrm>
        </p:spPr>
        <p:txBody>
          <a:bodyPr anchor="t" anchorCtr="0"/>
          <a:lstStyle>
            <a:lvl1pPr>
              <a:buNone/>
              <a:defRPr lang="en-GB" sz="1400" kern="1200" baseline="0" dirty="0">
                <a:solidFill>
                  <a:schemeClr val="tx1"/>
                </a:solidFill>
                <a:latin typeface="+mj-lt"/>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Author’s Name</a:t>
            </a:r>
          </a:p>
        </p:txBody>
      </p:sp>
      <p:sp>
        <p:nvSpPr>
          <p:cNvPr id="33" name="Text Placeholder 31"/>
          <p:cNvSpPr>
            <a:spLocks noGrp="1"/>
          </p:cNvSpPr>
          <p:nvPr>
            <p:ph type="body" sz="quarter" idx="11" hasCustomPrompt="1"/>
          </p:nvPr>
        </p:nvSpPr>
        <p:spPr>
          <a:xfrm>
            <a:off x="1778400" y="4838620"/>
            <a:ext cx="5857896" cy="237600"/>
          </a:xfrm>
        </p:spPr>
        <p:txBody>
          <a:bodyPr anchor="t" anchorCtr="0"/>
          <a:lstStyle>
            <a:lvl1pPr>
              <a:buNone/>
              <a:defRPr lang="en-GB" sz="1400" kern="1200" baseline="0" dirty="0">
                <a:solidFill>
                  <a:schemeClr val="tx1"/>
                </a:solidFill>
                <a:latin typeface="Futura Medium"/>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Role in Organisation</a:t>
            </a:r>
          </a:p>
        </p:txBody>
      </p:sp>
      <p:sp>
        <p:nvSpPr>
          <p:cNvPr id="102"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103"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04"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5"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2987386361"/>
      </p:ext>
    </p:extLst>
  </p:cSld>
  <p:clrMapOvr>
    <a:masterClrMapping/>
  </p:clrMapOvr>
  <p:transition/>
  <p:hf hdr="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4000" y="6150323"/>
            <a:ext cx="8118641" cy="147993"/>
          </a:xfrm>
        </p:spPr>
        <p:txBody>
          <a:bodyPr wrap="square">
            <a:noAutofit/>
          </a:bodyPr>
          <a:lstStyle>
            <a:lvl1pPr>
              <a:defRPr sz="800" baseline="0">
                <a:solidFill>
                  <a:schemeClr val="tx1"/>
                </a:solidFill>
                <a:latin typeface="Futura Medium"/>
              </a:defRPr>
            </a:lvl1pPr>
          </a:lstStyle>
          <a:p>
            <a:pPr lvl="0"/>
            <a:r>
              <a:rPr lang="en-GB" dirty="0"/>
              <a:t>Click to edit source</a:t>
            </a:r>
          </a:p>
        </p:txBody>
      </p:sp>
      <p:sp>
        <p:nvSpPr>
          <p:cNvPr id="32" name="Rectangle 2"/>
          <p:cNvSpPr>
            <a:spLocks noGrp="1" noChangeArrowheads="1"/>
          </p:cNvSpPr>
          <p:nvPr>
            <p:ph type="title"/>
          </p:nvPr>
        </p:nvSpPr>
        <p:spPr bwMode="auto">
          <a:xfrm>
            <a:off x="504825" y="728663"/>
            <a:ext cx="8132199"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vl1pPr>
          </a:lstStyle>
          <a:p>
            <a:pPr lvl="0"/>
            <a:r>
              <a:rPr lang="en-US" noProof="0"/>
              <a:t>Click to edit Master title style</a:t>
            </a:r>
            <a:endParaRPr lang="en-GB" noProof="0" dirty="0"/>
          </a:p>
        </p:txBody>
      </p:sp>
      <p:sp>
        <p:nvSpPr>
          <p:cNvPr id="39" name="Content Placeholder 51"/>
          <p:cNvSpPr>
            <a:spLocks noGrp="1"/>
          </p:cNvSpPr>
          <p:nvPr>
            <p:ph sz="quarter" idx="45" hasCustomPrompt="1"/>
          </p:nvPr>
        </p:nvSpPr>
        <p:spPr>
          <a:xfrm>
            <a:off x="504000" y="4267484"/>
            <a:ext cx="3907003" cy="219740"/>
          </a:xfrm>
        </p:spPr>
        <p:txBody>
          <a:bodyPr vert="horz" wrap="square" lIns="0" tIns="0" rIns="0" bIns="0" rtlCol="0">
            <a:spAutoFit/>
          </a:bodyPr>
          <a:lstStyle>
            <a:lvl1pPr>
              <a:defRPr lang="nl-NL" sz="1200" kern="1200" baseline="0" dirty="0">
                <a:solidFill>
                  <a:schemeClr val="tx1"/>
                </a:solidFill>
                <a:latin typeface="Futura Medium"/>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40" name="Content Placeholder 51"/>
          <p:cNvSpPr>
            <a:spLocks noGrp="1"/>
          </p:cNvSpPr>
          <p:nvPr>
            <p:ph sz="quarter" idx="46" hasCustomPrompt="1"/>
          </p:nvPr>
        </p:nvSpPr>
        <p:spPr>
          <a:xfrm>
            <a:off x="504000" y="3932521"/>
            <a:ext cx="3907003" cy="219740"/>
          </a:xfrm>
        </p:spPr>
        <p:txBody>
          <a:bodyPr vert="horz" wrap="square" lIns="0" tIns="0" rIns="0" bIns="0" rtlCol="0">
            <a:spAutoFit/>
          </a:bodyPr>
          <a:lstStyle>
            <a:lvl1pPr>
              <a:defRPr lang="nl-NL" sz="1200" kern="1200" cap="none"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41" name="Straight Connector 40"/>
          <p:cNvCxnSpPr/>
          <p:nvPr/>
        </p:nvCxnSpPr>
        <p:spPr>
          <a:xfrm flipV="1">
            <a:off x="504000" y="4209292"/>
            <a:ext cx="3907003" cy="1836"/>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4000" y="4524139"/>
            <a:ext cx="3907003" cy="1606497"/>
          </a:xfrm>
        </p:spPr>
        <p:txBody>
          <a:bodyPr>
            <a:normAutofit/>
          </a:bodyPr>
          <a:lstStyle>
            <a:lvl1pPr>
              <a:defRPr sz="1200">
                <a:solidFill>
                  <a:schemeClr val="tx1"/>
                </a:solidFill>
                <a:latin typeface="Futura Medium"/>
              </a:defRPr>
            </a:lvl1pPr>
          </a:lstStyle>
          <a:p>
            <a:r>
              <a:rPr lang="en-US" dirty="0"/>
              <a:t>Click icon to add chart</a:t>
            </a:r>
            <a:endParaRPr lang="nl-NL" dirty="0"/>
          </a:p>
        </p:txBody>
      </p:sp>
      <p:cxnSp>
        <p:nvCxnSpPr>
          <p:cNvPr id="43" name="Straight Connector 42"/>
          <p:cNvCxnSpPr/>
          <p:nvPr/>
        </p:nvCxnSpPr>
        <p:spPr>
          <a:xfrm>
            <a:off x="504000" y="6032737"/>
            <a:ext cx="3907003" cy="36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4000" y="1905335"/>
            <a:ext cx="3907003" cy="219740"/>
          </a:xfrm>
        </p:spPr>
        <p:txBody>
          <a:bodyPr vert="horz" wrap="square" lIns="0" tIns="0" rIns="0" bIns="0" rtlCol="0">
            <a:spAutoFit/>
          </a:bodyPr>
          <a:lstStyle>
            <a:lvl1pPr>
              <a:defRPr lang="nl-NL" sz="1200" kern="1200" baseline="0" dirty="0">
                <a:solidFill>
                  <a:schemeClr val="tx1"/>
                </a:solidFill>
                <a:latin typeface="Futura Medium"/>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0" name="Content Placeholder 51"/>
          <p:cNvSpPr>
            <a:spLocks noGrp="1"/>
          </p:cNvSpPr>
          <p:nvPr>
            <p:ph sz="quarter" idx="55" hasCustomPrompt="1"/>
          </p:nvPr>
        </p:nvSpPr>
        <p:spPr>
          <a:xfrm>
            <a:off x="504000" y="1570372"/>
            <a:ext cx="3907003" cy="219740"/>
          </a:xfrm>
        </p:spPr>
        <p:txBody>
          <a:bodyPr vert="horz" wrap="square" lIns="0" tIns="0" rIns="0" bIns="0" rtlCol="0">
            <a:spAutoFit/>
          </a:bodyPr>
          <a:lstStyle>
            <a:lvl1pPr>
              <a:defRPr lang="nl-NL" sz="1200" kern="1200" cap="none"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1" name="Straight Connector 100"/>
          <p:cNvCxnSpPr/>
          <p:nvPr/>
        </p:nvCxnSpPr>
        <p:spPr>
          <a:xfrm flipV="1">
            <a:off x="504000" y="1847143"/>
            <a:ext cx="3907003" cy="1836"/>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4000" y="2161990"/>
            <a:ext cx="3907003" cy="1606497"/>
          </a:xfrm>
        </p:spPr>
        <p:txBody>
          <a:bodyPr>
            <a:normAutofit/>
          </a:bodyPr>
          <a:lstStyle>
            <a:lvl1pPr>
              <a:defRPr sz="1200">
                <a:solidFill>
                  <a:schemeClr val="tx1"/>
                </a:solidFill>
                <a:latin typeface="Futura Medium"/>
              </a:defRPr>
            </a:lvl1pPr>
          </a:lstStyle>
          <a:p>
            <a:r>
              <a:rPr lang="en-US" dirty="0"/>
              <a:t>Click icon to add chart</a:t>
            </a:r>
            <a:endParaRPr lang="nl-NL" dirty="0"/>
          </a:p>
        </p:txBody>
      </p:sp>
      <p:cxnSp>
        <p:nvCxnSpPr>
          <p:cNvPr id="103" name="Straight Connector 102"/>
          <p:cNvCxnSpPr/>
          <p:nvPr/>
        </p:nvCxnSpPr>
        <p:spPr>
          <a:xfrm>
            <a:off x="504000" y="3670588"/>
            <a:ext cx="3907003" cy="36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4715804" y="4267484"/>
            <a:ext cx="3923371" cy="219740"/>
          </a:xfrm>
        </p:spPr>
        <p:txBody>
          <a:bodyPr vert="horz" wrap="square" lIns="0" tIns="0" rIns="0" bIns="0" rtlCol="0">
            <a:spAutoFit/>
          </a:bodyPr>
          <a:lstStyle>
            <a:lvl1pPr>
              <a:defRPr lang="nl-NL" sz="1200" kern="1200" baseline="0" dirty="0">
                <a:solidFill>
                  <a:schemeClr val="tx1"/>
                </a:solidFill>
                <a:latin typeface="Futura Medium"/>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5" name="Content Placeholder 51"/>
          <p:cNvSpPr>
            <a:spLocks noGrp="1"/>
          </p:cNvSpPr>
          <p:nvPr>
            <p:ph sz="quarter" idx="58" hasCustomPrompt="1"/>
          </p:nvPr>
        </p:nvSpPr>
        <p:spPr>
          <a:xfrm>
            <a:off x="4715804" y="3932521"/>
            <a:ext cx="3923371" cy="219740"/>
          </a:xfrm>
        </p:spPr>
        <p:txBody>
          <a:bodyPr vert="horz" wrap="square" lIns="0" tIns="0" rIns="0" bIns="0" rtlCol="0">
            <a:spAutoFit/>
          </a:bodyPr>
          <a:lstStyle>
            <a:lvl1pPr>
              <a:defRPr lang="nl-NL" sz="1200" kern="1200" cap="none"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6" name="Straight Connector 105"/>
          <p:cNvCxnSpPr/>
          <p:nvPr/>
        </p:nvCxnSpPr>
        <p:spPr>
          <a:xfrm flipV="1">
            <a:off x="4715804" y="4209292"/>
            <a:ext cx="3923371" cy="1836"/>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4715804" y="4524139"/>
            <a:ext cx="3923371" cy="1606497"/>
          </a:xfrm>
        </p:spPr>
        <p:txBody>
          <a:bodyPr>
            <a:normAutofit/>
          </a:bodyPr>
          <a:lstStyle>
            <a:lvl1pPr>
              <a:defRPr sz="1200">
                <a:solidFill>
                  <a:schemeClr val="tx1"/>
                </a:solidFill>
                <a:latin typeface="Futura Medium"/>
              </a:defRPr>
            </a:lvl1pPr>
          </a:lstStyle>
          <a:p>
            <a:r>
              <a:rPr lang="en-US" dirty="0"/>
              <a:t>Click icon to add chart</a:t>
            </a:r>
            <a:endParaRPr lang="nl-NL" dirty="0"/>
          </a:p>
        </p:txBody>
      </p:sp>
      <p:cxnSp>
        <p:nvCxnSpPr>
          <p:cNvPr id="108" name="Straight Connector 107"/>
          <p:cNvCxnSpPr/>
          <p:nvPr/>
        </p:nvCxnSpPr>
        <p:spPr>
          <a:xfrm>
            <a:off x="4715804" y="6032737"/>
            <a:ext cx="3923371" cy="36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4715804" y="1905335"/>
            <a:ext cx="3923371" cy="219740"/>
          </a:xfrm>
        </p:spPr>
        <p:txBody>
          <a:bodyPr vert="horz" wrap="square" lIns="0" tIns="0" rIns="0" bIns="0" rtlCol="0">
            <a:spAutoFit/>
          </a:bodyPr>
          <a:lstStyle>
            <a:lvl1pPr>
              <a:defRPr lang="nl-NL" sz="1200" kern="1200" baseline="0" dirty="0">
                <a:solidFill>
                  <a:schemeClr val="tx1"/>
                </a:solidFill>
                <a:latin typeface="Futura Medium"/>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10" name="Content Placeholder 51"/>
          <p:cNvSpPr>
            <a:spLocks noGrp="1"/>
          </p:cNvSpPr>
          <p:nvPr>
            <p:ph sz="quarter" idx="61" hasCustomPrompt="1"/>
          </p:nvPr>
        </p:nvSpPr>
        <p:spPr>
          <a:xfrm>
            <a:off x="4715804" y="1570372"/>
            <a:ext cx="3923371" cy="219740"/>
          </a:xfrm>
        </p:spPr>
        <p:txBody>
          <a:bodyPr vert="horz" wrap="square" lIns="0" tIns="0" rIns="0" bIns="0" rtlCol="0">
            <a:spAutoFit/>
          </a:bodyPr>
          <a:lstStyle>
            <a:lvl1pPr>
              <a:defRPr lang="nl-NL" sz="1200" kern="1200" cap="none"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11" name="Straight Connector 110"/>
          <p:cNvCxnSpPr/>
          <p:nvPr/>
        </p:nvCxnSpPr>
        <p:spPr>
          <a:xfrm flipV="1">
            <a:off x="4715804" y="1847143"/>
            <a:ext cx="3923371" cy="1836"/>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4715804" y="2161990"/>
            <a:ext cx="3923371" cy="1606497"/>
          </a:xfrm>
        </p:spPr>
        <p:txBody>
          <a:bodyPr>
            <a:normAutofit/>
          </a:bodyPr>
          <a:lstStyle>
            <a:lvl1pPr>
              <a:defRPr sz="1200">
                <a:solidFill>
                  <a:schemeClr val="tx1"/>
                </a:solidFill>
                <a:latin typeface="Futura Medium"/>
              </a:defRPr>
            </a:lvl1pPr>
          </a:lstStyle>
          <a:p>
            <a:r>
              <a:rPr lang="en-US" dirty="0"/>
              <a:t>Click icon to add chart</a:t>
            </a:r>
            <a:endParaRPr lang="nl-NL" dirty="0"/>
          </a:p>
        </p:txBody>
      </p:sp>
      <p:cxnSp>
        <p:nvCxnSpPr>
          <p:cNvPr id="113" name="Straight Connector 112"/>
          <p:cNvCxnSpPr/>
          <p:nvPr/>
        </p:nvCxnSpPr>
        <p:spPr>
          <a:xfrm>
            <a:off x="4715804" y="3670588"/>
            <a:ext cx="3923371" cy="367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33"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34"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l">
              <a:defRPr sz="800">
                <a:solidFill>
                  <a:schemeClr val="tx1"/>
                </a:solidFill>
                <a:latin typeface="Futura Medium"/>
                <a:cs typeface="Arial" pitchFamily="34" charset="0"/>
              </a:defRPr>
            </a:lvl1pPr>
          </a:lstStyle>
          <a:p>
            <a:pPr>
              <a:defRPr/>
            </a:pPr>
            <a:r>
              <a:rPr lang="en-GB" noProof="1" smtClean="0"/>
              <a:t> </a:t>
            </a:r>
            <a:endParaRPr lang="en-GB" noProof="1"/>
          </a:p>
        </p:txBody>
      </p:sp>
    </p:spTree>
    <p:extLst>
      <p:ext uri="{BB962C8B-B14F-4D97-AF65-F5344CB8AC3E}">
        <p14:creationId xmlns:p14="http://schemas.microsoft.com/office/powerpoint/2010/main" val="808855568"/>
      </p:ext>
    </p:extLst>
  </p:cSld>
  <p:clrMapOvr>
    <a:masterClrMapping/>
  </p:clrMapOvr>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6" name="Rectangle 25"/>
          <p:cNvSpPr/>
          <p:nvPr/>
        </p:nvSpPr>
        <p:spPr bwMode="gray">
          <a:xfrm>
            <a:off x="1" y="4313784"/>
            <a:ext cx="9143999"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latin typeface="Futura Medium"/>
            </a:endParaRPr>
          </a:p>
        </p:txBody>
      </p:sp>
      <p:sp>
        <p:nvSpPr>
          <p:cNvPr id="18" name="Title 1"/>
          <p:cNvSpPr>
            <a:spLocks noGrp="1"/>
          </p:cNvSpPr>
          <p:nvPr>
            <p:ph type="title"/>
          </p:nvPr>
        </p:nvSpPr>
        <p:spPr>
          <a:xfrm>
            <a:off x="761986" y="2638196"/>
            <a:ext cx="3665552" cy="13608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MY" sz="1400" dirty="0"/>
            </a:lvl1pPr>
          </a:lstStyle>
          <a:p>
            <a:pPr lvl="0" defTabSz="1219170">
              <a:lnSpc>
                <a:spcPct val="100000"/>
              </a:lnSpc>
            </a:pPr>
            <a:r>
              <a:rPr lang="en-US"/>
              <a:t>Click to edit Master title style</a:t>
            </a:r>
            <a:endParaRPr lang="en-GB" dirty="0"/>
          </a:p>
        </p:txBody>
      </p:sp>
      <p:sp>
        <p:nvSpPr>
          <p:cNvPr id="25" name="Text Placeholder 2"/>
          <p:cNvSpPr>
            <a:spLocks noGrp="1"/>
          </p:cNvSpPr>
          <p:nvPr>
            <p:ph type="body" idx="1"/>
          </p:nvPr>
        </p:nvSpPr>
        <p:spPr>
          <a:xfrm>
            <a:off x="761985" y="1699351"/>
            <a:ext cx="7877189" cy="8208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800" b="0" cap="none" dirty="0" smtClean="0">
                <a:latin typeface="+mj-lt"/>
              </a:defRPr>
            </a:lvl1pPr>
          </a:lstStyle>
          <a:p>
            <a:pPr lvl="0" defTabSz="357708">
              <a:lnSpc>
                <a:spcPct val="100000"/>
              </a:lnSpc>
            </a:pPr>
            <a:r>
              <a:rPr lang="en-US"/>
              <a:t>Click to edit Master text styles</a:t>
            </a:r>
          </a:p>
        </p:txBody>
      </p:sp>
      <p:sp>
        <p:nvSpPr>
          <p:cNvPr id="34" name="Text Placeholder 13"/>
          <p:cNvSpPr>
            <a:spLocks noGrp="1"/>
          </p:cNvSpPr>
          <p:nvPr>
            <p:ph type="body" sz="quarter" idx="13" hasCustomPrompt="1"/>
          </p:nvPr>
        </p:nvSpPr>
        <p:spPr bwMode="gray">
          <a:xfrm>
            <a:off x="4716463" y="2638697"/>
            <a:ext cx="3912320" cy="2207623"/>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r">
              <a:lnSpc>
                <a:spcPct val="95000"/>
              </a:lnSpc>
              <a:defRPr lang="en-GB" sz="17000" kern="10000" spc="-1000" dirty="0">
                <a:ln w="3175">
                  <a:noFill/>
                </a:ln>
                <a:solidFill>
                  <a:schemeClr val="accent1"/>
                </a:solidFill>
                <a:latin typeface="ShellBold" panose="00000800000000000000" pitchFamily="50" charset="0"/>
                <a:ea typeface="Futura Medium"/>
                <a:cs typeface="ShellBold" panose="00000800000000000000" pitchFamily="50" charset="0"/>
              </a:defRPr>
            </a:lvl1pPr>
          </a:lstStyle>
          <a:p>
            <a:pPr lvl="0" algn="r" defTabSz="1219170">
              <a:lnSpc>
                <a:spcPct val="100000"/>
              </a:lnSpc>
              <a:buClr>
                <a:srgbClr val="DD1D21"/>
              </a:buClr>
              <a:tabLst>
                <a:tab pos="1081088" algn="l"/>
              </a:tabLst>
            </a:pPr>
            <a:r>
              <a:rPr lang="en-GB" dirty="0"/>
              <a:t>0.0</a:t>
            </a:r>
          </a:p>
        </p:txBody>
      </p:sp>
      <p:sp>
        <p:nvSpPr>
          <p:cNvPr id="12"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6"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7"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
        <p:nvSpPr>
          <p:cNvPr id="20" name="Rectangle 19" descr="&lt;Shell Yellow Bar&gt;" title="&lt;Shell Yellow Bar&gt;"/>
          <p:cNvSpPr/>
          <p:nvPr/>
        </p:nvSpPr>
        <p:spPr bwMode="gray">
          <a:xfrm>
            <a:off x="761986"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Futura Medium"/>
            </a:endParaRPr>
          </a:p>
        </p:txBody>
      </p:sp>
      <p:sp>
        <p:nvSpPr>
          <p:cNvPr id="22"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Tree>
    <p:extLst>
      <p:ext uri="{BB962C8B-B14F-4D97-AF65-F5344CB8AC3E}">
        <p14:creationId xmlns:p14="http://schemas.microsoft.com/office/powerpoint/2010/main" val="2637057799"/>
      </p:ext>
    </p:extLst>
  </p:cSld>
  <p:clrMapOvr>
    <a:masterClrMapping/>
  </p:clrMapOvr>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with Image">
    <p:spTree>
      <p:nvGrpSpPr>
        <p:cNvPr id="1" name=""/>
        <p:cNvGrpSpPr/>
        <p:nvPr/>
      </p:nvGrpSpPr>
      <p:grpSpPr>
        <a:xfrm>
          <a:off x="0" y="0"/>
          <a:ext cx="0" cy="0"/>
          <a:chOff x="0" y="0"/>
          <a:chExt cx="0" cy="0"/>
        </a:xfrm>
      </p:grpSpPr>
      <p:sp>
        <p:nvSpPr>
          <p:cNvPr id="102" name="Rectangle 101"/>
          <p:cNvSpPr/>
          <p:nvPr/>
        </p:nvSpPr>
        <p:spPr bwMode="gray">
          <a:xfrm>
            <a:off x="504824" y="3554413"/>
            <a:ext cx="6864351" cy="2797175"/>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Futura Medium"/>
            </a:endParaRPr>
          </a:p>
        </p:txBody>
      </p:sp>
      <p:sp>
        <p:nvSpPr>
          <p:cNvPr id="31" name="Rectangle 30" descr="&lt;Shell Yellow Bar&gt;" title="&lt;Shell Yellow Bar&gt;"/>
          <p:cNvSpPr/>
          <p:nvPr/>
        </p:nvSpPr>
        <p:spPr bwMode="gray">
          <a:xfrm>
            <a:off x="750908" y="3829099"/>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sp>
        <p:nvSpPr>
          <p:cNvPr id="35" name="Picture Placeholder 2"/>
          <p:cNvSpPr>
            <a:spLocks noGrp="1"/>
          </p:cNvSpPr>
          <p:nvPr>
            <p:ph type="pic" sz="quarter" idx="13"/>
          </p:nvPr>
        </p:nvSpPr>
        <p:spPr bwMode="auto">
          <a:xfrm>
            <a:off x="1" y="0"/>
            <a:ext cx="9144000" cy="4830116"/>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 name="connsiteX0" fmla="*/ 241373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41373 w 12194723"/>
              <a:gd name="connsiteY8" fmla="*/ 0 h 4854829"/>
              <a:gd name="connsiteX0" fmla="*/ 2382 w 11955732"/>
              <a:gd name="connsiteY0" fmla="*/ 0 h 4854829"/>
              <a:gd name="connsiteX1" fmla="*/ 11955391 w 11955732"/>
              <a:gd name="connsiteY1" fmla="*/ 0 h 4854829"/>
              <a:gd name="connsiteX2" fmla="*/ 11955391 w 11955732"/>
              <a:gd name="connsiteY2" fmla="*/ 4854636 h 4854829"/>
              <a:gd name="connsiteX3" fmla="*/ 7384257 w 11955732"/>
              <a:gd name="connsiteY3" fmla="*/ 4843680 h 4854829"/>
              <a:gd name="connsiteX4" fmla="*/ 7381442 w 11955732"/>
              <a:gd name="connsiteY4" fmla="*/ 3543300 h 4854829"/>
              <a:gd name="connsiteX5" fmla="*/ 523124 w 11955732"/>
              <a:gd name="connsiteY5" fmla="*/ 3547023 h 4854829"/>
              <a:gd name="connsiteX6" fmla="*/ 523704 w 11955732"/>
              <a:gd name="connsiteY6" fmla="*/ 4850671 h 4854829"/>
              <a:gd name="connsiteX7" fmla="*/ 0 w 11955732"/>
              <a:gd name="connsiteY7" fmla="*/ 4847509 h 4854829"/>
              <a:gd name="connsiteX8" fmla="*/ 2382 w 11955732"/>
              <a:gd name="connsiteY8" fmla="*/ 0 h 4854829"/>
              <a:gd name="connsiteX0" fmla="*/ 2382 w 11960184"/>
              <a:gd name="connsiteY0" fmla="*/ 0 h 4854829"/>
              <a:gd name="connsiteX1" fmla="*/ 11955391 w 11960184"/>
              <a:gd name="connsiteY1" fmla="*/ 0 h 4854829"/>
              <a:gd name="connsiteX2" fmla="*/ 11955391 w 11960184"/>
              <a:gd name="connsiteY2" fmla="*/ 4854636 h 4854829"/>
              <a:gd name="connsiteX3" fmla="*/ 7384257 w 11960184"/>
              <a:gd name="connsiteY3" fmla="*/ 4843680 h 4854829"/>
              <a:gd name="connsiteX4" fmla="*/ 7381442 w 11960184"/>
              <a:gd name="connsiteY4" fmla="*/ 3543300 h 4854829"/>
              <a:gd name="connsiteX5" fmla="*/ 523124 w 11960184"/>
              <a:gd name="connsiteY5" fmla="*/ 3547023 h 4854829"/>
              <a:gd name="connsiteX6" fmla="*/ 523704 w 11960184"/>
              <a:gd name="connsiteY6" fmla="*/ 4850671 h 4854829"/>
              <a:gd name="connsiteX7" fmla="*/ 0 w 11960184"/>
              <a:gd name="connsiteY7" fmla="*/ 4847509 h 4854829"/>
              <a:gd name="connsiteX8" fmla="*/ 2382 w 11960184"/>
              <a:gd name="connsiteY8" fmla="*/ 0 h 4854829"/>
              <a:gd name="connsiteX0" fmla="*/ 2382 w 11975151"/>
              <a:gd name="connsiteY0" fmla="*/ 0 h 5210613"/>
              <a:gd name="connsiteX1" fmla="*/ 9149846 w 11975151"/>
              <a:gd name="connsiteY1" fmla="*/ 0 h 5210613"/>
              <a:gd name="connsiteX2" fmla="*/ 11955391 w 11975151"/>
              <a:gd name="connsiteY2" fmla="*/ 4854636 h 5210613"/>
              <a:gd name="connsiteX3" fmla="*/ 7384257 w 11975151"/>
              <a:gd name="connsiteY3" fmla="*/ 4843680 h 5210613"/>
              <a:gd name="connsiteX4" fmla="*/ 7381442 w 11975151"/>
              <a:gd name="connsiteY4" fmla="*/ 3543300 h 5210613"/>
              <a:gd name="connsiteX5" fmla="*/ 523124 w 11975151"/>
              <a:gd name="connsiteY5" fmla="*/ 3547023 h 5210613"/>
              <a:gd name="connsiteX6" fmla="*/ 523704 w 11975151"/>
              <a:gd name="connsiteY6" fmla="*/ 4850671 h 5210613"/>
              <a:gd name="connsiteX7" fmla="*/ 0 w 11975151"/>
              <a:gd name="connsiteY7" fmla="*/ 4847509 h 5210613"/>
              <a:gd name="connsiteX8" fmla="*/ 2382 w 11975151"/>
              <a:gd name="connsiteY8" fmla="*/ 0 h 5210613"/>
              <a:gd name="connsiteX0" fmla="*/ 2382 w 11955393"/>
              <a:gd name="connsiteY0" fmla="*/ 0 h 4854636"/>
              <a:gd name="connsiteX1" fmla="*/ 9149846 w 11955393"/>
              <a:gd name="connsiteY1" fmla="*/ 0 h 4854636"/>
              <a:gd name="connsiteX2" fmla="*/ 11955391 w 11955393"/>
              <a:gd name="connsiteY2" fmla="*/ 4854636 h 4854636"/>
              <a:gd name="connsiteX3" fmla="*/ 7384257 w 11955393"/>
              <a:gd name="connsiteY3" fmla="*/ 4843680 h 4854636"/>
              <a:gd name="connsiteX4" fmla="*/ 7381442 w 11955393"/>
              <a:gd name="connsiteY4" fmla="*/ 3543300 h 4854636"/>
              <a:gd name="connsiteX5" fmla="*/ 523124 w 11955393"/>
              <a:gd name="connsiteY5" fmla="*/ 3547023 h 4854636"/>
              <a:gd name="connsiteX6" fmla="*/ 523704 w 11955393"/>
              <a:gd name="connsiteY6" fmla="*/ 4850671 h 4854636"/>
              <a:gd name="connsiteX7" fmla="*/ 0 w 11955393"/>
              <a:gd name="connsiteY7" fmla="*/ 4847509 h 4854636"/>
              <a:gd name="connsiteX8" fmla="*/ 2382 w 11955393"/>
              <a:gd name="connsiteY8" fmla="*/ 0 h 4854636"/>
              <a:gd name="connsiteX0" fmla="*/ 2382 w 9685771"/>
              <a:gd name="connsiteY0" fmla="*/ 360370 h 5307510"/>
              <a:gd name="connsiteX1" fmla="*/ 9149846 w 9685771"/>
              <a:gd name="connsiteY1" fmla="*/ 360370 h 5307510"/>
              <a:gd name="connsiteX2" fmla="*/ 8661472 w 9685771"/>
              <a:gd name="connsiteY2" fmla="*/ 5225371 h 5307510"/>
              <a:gd name="connsiteX3" fmla="*/ 7384257 w 9685771"/>
              <a:gd name="connsiteY3" fmla="*/ 5204050 h 5307510"/>
              <a:gd name="connsiteX4" fmla="*/ 7381442 w 9685771"/>
              <a:gd name="connsiteY4" fmla="*/ 3903670 h 5307510"/>
              <a:gd name="connsiteX5" fmla="*/ 523124 w 9685771"/>
              <a:gd name="connsiteY5" fmla="*/ 3907393 h 5307510"/>
              <a:gd name="connsiteX6" fmla="*/ 523704 w 9685771"/>
              <a:gd name="connsiteY6" fmla="*/ 5211041 h 5307510"/>
              <a:gd name="connsiteX7" fmla="*/ 0 w 9685771"/>
              <a:gd name="connsiteY7" fmla="*/ 5207879 h 5307510"/>
              <a:gd name="connsiteX8" fmla="*/ 2382 w 9685771"/>
              <a:gd name="connsiteY8" fmla="*/ 360370 h 5307510"/>
              <a:gd name="connsiteX0" fmla="*/ 2382 w 9151108"/>
              <a:gd name="connsiteY0" fmla="*/ 0 h 4947140"/>
              <a:gd name="connsiteX1" fmla="*/ 9149846 w 9151108"/>
              <a:gd name="connsiteY1" fmla="*/ 0 h 4947140"/>
              <a:gd name="connsiteX2" fmla="*/ 8661472 w 9151108"/>
              <a:gd name="connsiteY2" fmla="*/ 4865001 h 4947140"/>
              <a:gd name="connsiteX3" fmla="*/ 7384257 w 9151108"/>
              <a:gd name="connsiteY3" fmla="*/ 4843680 h 4947140"/>
              <a:gd name="connsiteX4" fmla="*/ 7381442 w 9151108"/>
              <a:gd name="connsiteY4" fmla="*/ 3543300 h 4947140"/>
              <a:gd name="connsiteX5" fmla="*/ 523124 w 9151108"/>
              <a:gd name="connsiteY5" fmla="*/ 3547023 h 4947140"/>
              <a:gd name="connsiteX6" fmla="*/ 523704 w 9151108"/>
              <a:gd name="connsiteY6" fmla="*/ 4850671 h 4947140"/>
              <a:gd name="connsiteX7" fmla="*/ 0 w 9151108"/>
              <a:gd name="connsiteY7" fmla="*/ 4847509 h 4947140"/>
              <a:gd name="connsiteX8" fmla="*/ 2382 w 9151108"/>
              <a:gd name="connsiteY8" fmla="*/ 0 h 4947140"/>
              <a:gd name="connsiteX0" fmla="*/ 2382 w 9828173"/>
              <a:gd name="connsiteY0" fmla="*/ 356531 h 5286738"/>
              <a:gd name="connsiteX1" fmla="*/ 9149846 w 9828173"/>
              <a:gd name="connsiteY1" fmla="*/ 356531 h 5286738"/>
              <a:gd name="connsiteX2" fmla="*/ 9149845 w 9828173"/>
              <a:gd name="connsiteY2" fmla="*/ 5169707 h 5286738"/>
              <a:gd name="connsiteX3" fmla="*/ 7384257 w 9828173"/>
              <a:gd name="connsiteY3" fmla="*/ 5200211 h 5286738"/>
              <a:gd name="connsiteX4" fmla="*/ 7381442 w 9828173"/>
              <a:gd name="connsiteY4" fmla="*/ 3899831 h 5286738"/>
              <a:gd name="connsiteX5" fmla="*/ 523124 w 9828173"/>
              <a:gd name="connsiteY5" fmla="*/ 3903554 h 5286738"/>
              <a:gd name="connsiteX6" fmla="*/ 523704 w 9828173"/>
              <a:gd name="connsiteY6" fmla="*/ 5207202 h 5286738"/>
              <a:gd name="connsiteX7" fmla="*/ 0 w 9828173"/>
              <a:gd name="connsiteY7" fmla="*/ 5204040 h 5286738"/>
              <a:gd name="connsiteX8" fmla="*/ 2382 w 9828173"/>
              <a:gd name="connsiteY8" fmla="*/ 356531 h 5286738"/>
              <a:gd name="connsiteX0" fmla="*/ 2382 w 9154046"/>
              <a:gd name="connsiteY0" fmla="*/ 0 h 4930207"/>
              <a:gd name="connsiteX1" fmla="*/ 9149846 w 9154046"/>
              <a:gd name="connsiteY1" fmla="*/ 0 h 4930207"/>
              <a:gd name="connsiteX2" fmla="*/ 9149845 w 9154046"/>
              <a:gd name="connsiteY2" fmla="*/ 4813176 h 4930207"/>
              <a:gd name="connsiteX3" fmla="*/ 7384257 w 9154046"/>
              <a:gd name="connsiteY3" fmla="*/ 4843680 h 4930207"/>
              <a:gd name="connsiteX4" fmla="*/ 7381442 w 9154046"/>
              <a:gd name="connsiteY4" fmla="*/ 3543300 h 4930207"/>
              <a:gd name="connsiteX5" fmla="*/ 523124 w 9154046"/>
              <a:gd name="connsiteY5" fmla="*/ 3547023 h 4930207"/>
              <a:gd name="connsiteX6" fmla="*/ 523704 w 9154046"/>
              <a:gd name="connsiteY6" fmla="*/ 4850671 h 4930207"/>
              <a:gd name="connsiteX7" fmla="*/ 0 w 9154046"/>
              <a:gd name="connsiteY7" fmla="*/ 4847509 h 4930207"/>
              <a:gd name="connsiteX8" fmla="*/ 2382 w 9154046"/>
              <a:gd name="connsiteY8" fmla="*/ 0 h 4930207"/>
              <a:gd name="connsiteX0" fmla="*/ 2382 w 9154046"/>
              <a:gd name="connsiteY0" fmla="*/ 0 h 4850673"/>
              <a:gd name="connsiteX1" fmla="*/ 9149846 w 9154046"/>
              <a:gd name="connsiteY1" fmla="*/ 0 h 4850673"/>
              <a:gd name="connsiteX2" fmla="*/ 9149845 w 9154046"/>
              <a:gd name="connsiteY2" fmla="*/ 4813176 h 4850673"/>
              <a:gd name="connsiteX3" fmla="*/ 7384257 w 9154046"/>
              <a:gd name="connsiteY3" fmla="*/ 4843680 h 4850673"/>
              <a:gd name="connsiteX4" fmla="*/ 7381442 w 9154046"/>
              <a:gd name="connsiteY4" fmla="*/ 3543300 h 4850673"/>
              <a:gd name="connsiteX5" fmla="*/ 523124 w 9154046"/>
              <a:gd name="connsiteY5" fmla="*/ 3547023 h 4850673"/>
              <a:gd name="connsiteX6" fmla="*/ 523704 w 9154046"/>
              <a:gd name="connsiteY6" fmla="*/ 4850671 h 4850673"/>
              <a:gd name="connsiteX7" fmla="*/ 0 w 9154046"/>
              <a:gd name="connsiteY7" fmla="*/ 4847509 h 4850673"/>
              <a:gd name="connsiteX8" fmla="*/ 2382 w 9154046"/>
              <a:gd name="connsiteY8" fmla="*/ 0 h 4850673"/>
              <a:gd name="connsiteX0" fmla="*/ 2382 w 9282313"/>
              <a:gd name="connsiteY0" fmla="*/ 0 h 5171093"/>
              <a:gd name="connsiteX1" fmla="*/ 9149846 w 9282313"/>
              <a:gd name="connsiteY1" fmla="*/ 0 h 5171093"/>
              <a:gd name="connsiteX2" fmla="*/ 9149845 w 9282313"/>
              <a:gd name="connsiteY2" fmla="*/ 4813176 h 5171093"/>
              <a:gd name="connsiteX3" fmla="*/ 7384257 w 9282313"/>
              <a:gd name="connsiteY3" fmla="*/ 4821343 h 5171093"/>
              <a:gd name="connsiteX4" fmla="*/ 7381442 w 9282313"/>
              <a:gd name="connsiteY4" fmla="*/ 3543300 h 5171093"/>
              <a:gd name="connsiteX5" fmla="*/ 523124 w 9282313"/>
              <a:gd name="connsiteY5" fmla="*/ 3547023 h 5171093"/>
              <a:gd name="connsiteX6" fmla="*/ 523704 w 9282313"/>
              <a:gd name="connsiteY6" fmla="*/ 4850671 h 5171093"/>
              <a:gd name="connsiteX7" fmla="*/ 0 w 9282313"/>
              <a:gd name="connsiteY7" fmla="*/ 4847509 h 5171093"/>
              <a:gd name="connsiteX8" fmla="*/ 2382 w 9282313"/>
              <a:gd name="connsiteY8" fmla="*/ 0 h 5171093"/>
              <a:gd name="connsiteX0" fmla="*/ 2382 w 9282313"/>
              <a:gd name="connsiteY0" fmla="*/ 0 h 5168611"/>
              <a:gd name="connsiteX1" fmla="*/ 9149846 w 9282313"/>
              <a:gd name="connsiteY1" fmla="*/ 0 h 5168611"/>
              <a:gd name="connsiteX2" fmla="*/ 9149845 w 9282313"/>
              <a:gd name="connsiteY2" fmla="*/ 4813176 h 5168611"/>
              <a:gd name="connsiteX3" fmla="*/ 7384257 w 9282313"/>
              <a:gd name="connsiteY3" fmla="*/ 4813896 h 5168611"/>
              <a:gd name="connsiteX4" fmla="*/ 7381442 w 9282313"/>
              <a:gd name="connsiteY4" fmla="*/ 3543300 h 5168611"/>
              <a:gd name="connsiteX5" fmla="*/ 523124 w 9282313"/>
              <a:gd name="connsiteY5" fmla="*/ 3547023 h 5168611"/>
              <a:gd name="connsiteX6" fmla="*/ 523704 w 9282313"/>
              <a:gd name="connsiteY6" fmla="*/ 4850671 h 5168611"/>
              <a:gd name="connsiteX7" fmla="*/ 0 w 9282313"/>
              <a:gd name="connsiteY7" fmla="*/ 4847509 h 5168611"/>
              <a:gd name="connsiteX8" fmla="*/ 2382 w 9282313"/>
              <a:gd name="connsiteY8" fmla="*/ 0 h 5168611"/>
              <a:gd name="connsiteX0" fmla="*/ 2382 w 9153055"/>
              <a:gd name="connsiteY0" fmla="*/ 0 h 4850673"/>
              <a:gd name="connsiteX1" fmla="*/ 9149846 w 9153055"/>
              <a:gd name="connsiteY1" fmla="*/ 0 h 4850673"/>
              <a:gd name="connsiteX2" fmla="*/ 9149845 w 9153055"/>
              <a:gd name="connsiteY2" fmla="*/ 4813176 h 4850673"/>
              <a:gd name="connsiteX3" fmla="*/ 7384257 w 9153055"/>
              <a:gd name="connsiteY3" fmla="*/ 4813896 h 4850673"/>
              <a:gd name="connsiteX4" fmla="*/ 7381442 w 9153055"/>
              <a:gd name="connsiteY4" fmla="*/ 3543300 h 4850673"/>
              <a:gd name="connsiteX5" fmla="*/ 523124 w 9153055"/>
              <a:gd name="connsiteY5" fmla="*/ 3547023 h 4850673"/>
              <a:gd name="connsiteX6" fmla="*/ 523704 w 9153055"/>
              <a:gd name="connsiteY6" fmla="*/ 4850671 h 4850673"/>
              <a:gd name="connsiteX7" fmla="*/ 0 w 9153055"/>
              <a:gd name="connsiteY7" fmla="*/ 4847509 h 4850673"/>
              <a:gd name="connsiteX8" fmla="*/ 2382 w 9153055"/>
              <a:gd name="connsiteY8" fmla="*/ 0 h 4850673"/>
              <a:gd name="connsiteX0" fmla="*/ 2382 w 9153055"/>
              <a:gd name="connsiteY0" fmla="*/ 0 h 4850673"/>
              <a:gd name="connsiteX1" fmla="*/ 9149846 w 9153055"/>
              <a:gd name="connsiteY1" fmla="*/ 0 h 4850673"/>
              <a:gd name="connsiteX2" fmla="*/ 9149845 w 9153055"/>
              <a:gd name="connsiteY2" fmla="*/ 4813176 h 4850673"/>
              <a:gd name="connsiteX3" fmla="*/ 7384257 w 9153055"/>
              <a:gd name="connsiteY3" fmla="*/ 4813896 h 4850673"/>
              <a:gd name="connsiteX4" fmla="*/ 7381442 w 9153055"/>
              <a:gd name="connsiteY4" fmla="*/ 3543300 h 4850673"/>
              <a:gd name="connsiteX5" fmla="*/ 523124 w 9153055"/>
              <a:gd name="connsiteY5" fmla="*/ 3547023 h 4850673"/>
              <a:gd name="connsiteX6" fmla="*/ 523704 w 9153055"/>
              <a:gd name="connsiteY6" fmla="*/ 4850671 h 4850673"/>
              <a:gd name="connsiteX7" fmla="*/ 0 w 9153055"/>
              <a:gd name="connsiteY7" fmla="*/ 4847509 h 4850673"/>
              <a:gd name="connsiteX8" fmla="*/ 2382 w 9153055"/>
              <a:gd name="connsiteY8" fmla="*/ 0 h 4850673"/>
              <a:gd name="connsiteX0" fmla="*/ 2382 w 9153055"/>
              <a:gd name="connsiteY0" fmla="*/ 0 h 4847542"/>
              <a:gd name="connsiteX1" fmla="*/ 9149846 w 9153055"/>
              <a:gd name="connsiteY1" fmla="*/ 0 h 4847542"/>
              <a:gd name="connsiteX2" fmla="*/ 9149845 w 9153055"/>
              <a:gd name="connsiteY2" fmla="*/ 4813176 h 4847542"/>
              <a:gd name="connsiteX3" fmla="*/ 7384257 w 9153055"/>
              <a:gd name="connsiteY3" fmla="*/ 4813896 h 4847542"/>
              <a:gd name="connsiteX4" fmla="*/ 7381442 w 9153055"/>
              <a:gd name="connsiteY4" fmla="*/ 3543300 h 4847542"/>
              <a:gd name="connsiteX5" fmla="*/ 523124 w 9153055"/>
              <a:gd name="connsiteY5" fmla="*/ 3547023 h 4847542"/>
              <a:gd name="connsiteX6" fmla="*/ 517484 w 9153055"/>
              <a:gd name="connsiteY6" fmla="*/ 4825851 h 4847542"/>
              <a:gd name="connsiteX7" fmla="*/ 0 w 9153055"/>
              <a:gd name="connsiteY7" fmla="*/ 4847509 h 4847542"/>
              <a:gd name="connsiteX8" fmla="*/ 2382 w 9153055"/>
              <a:gd name="connsiteY8" fmla="*/ 0 h 4847542"/>
              <a:gd name="connsiteX0" fmla="*/ 2382 w 9153055"/>
              <a:gd name="connsiteY0" fmla="*/ 0 h 4835165"/>
              <a:gd name="connsiteX1" fmla="*/ 9149846 w 9153055"/>
              <a:gd name="connsiteY1" fmla="*/ 0 h 4835165"/>
              <a:gd name="connsiteX2" fmla="*/ 9149845 w 9153055"/>
              <a:gd name="connsiteY2" fmla="*/ 4813176 h 4835165"/>
              <a:gd name="connsiteX3" fmla="*/ 7384257 w 9153055"/>
              <a:gd name="connsiteY3" fmla="*/ 4813896 h 4835165"/>
              <a:gd name="connsiteX4" fmla="*/ 7381442 w 9153055"/>
              <a:gd name="connsiteY4" fmla="*/ 3543300 h 4835165"/>
              <a:gd name="connsiteX5" fmla="*/ 523124 w 9153055"/>
              <a:gd name="connsiteY5" fmla="*/ 3547023 h 4835165"/>
              <a:gd name="connsiteX6" fmla="*/ 517484 w 9153055"/>
              <a:gd name="connsiteY6" fmla="*/ 4825851 h 4835165"/>
              <a:gd name="connsiteX7" fmla="*/ 0 w 9153055"/>
              <a:gd name="connsiteY7" fmla="*/ 4835100 h 4835165"/>
              <a:gd name="connsiteX8" fmla="*/ 2382 w 9153055"/>
              <a:gd name="connsiteY8" fmla="*/ 0 h 4835165"/>
              <a:gd name="connsiteX0" fmla="*/ 2382 w 9153055"/>
              <a:gd name="connsiteY0" fmla="*/ 0 h 4835165"/>
              <a:gd name="connsiteX1" fmla="*/ 9149846 w 9153055"/>
              <a:gd name="connsiteY1" fmla="*/ 0 h 4835165"/>
              <a:gd name="connsiteX2" fmla="*/ 9149845 w 9153055"/>
              <a:gd name="connsiteY2" fmla="*/ 4813176 h 4835165"/>
              <a:gd name="connsiteX3" fmla="*/ 7384257 w 9153055"/>
              <a:gd name="connsiteY3" fmla="*/ 4813896 h 4835165"/>
              <a:gd name="connsiteX4" fmla="*/ 7381442 w 9153055"/>
              <a:gd name="connsiteY4" fmla="*/ 3543300 h 4835165"/>
              <a:gd name="connsiteX5" fmla="*/ 523124 w 9153055"/>
              <a:gd name="connsiteY5" fmla="*/ 3547023 h 4835165"/>
              <a:gd name="connsiteX6" fmla="*/ 517484 w 9153055"/>
              <a:gd name="connsiteY6" fmla="*/ 4825851 h 4835165"/>
              <a:gd name="connsiteX7" fmla="*/ 0 w 9153055"/>
              <a:gd name="connsiteY7" fmla="*/ 4835100 h 4835165"/>
              <a:gd name="connsiteX8" fmla="*/ 2382 w 9153055"/>
              <a:gd name="connsiteY8" fmla="*/ 0 h 4835165"/>
              <a:gd name="connsiteX0" fmla="*/ 0 w 9150673"/>
              <a:gd name="connsiteY0" fmla="*/ 0 h 4825853"/>
              <a:gd name="connsiteX1" fmla="*/ 9147464 w 9150673"/>
              <a:gd name="connsiteY1" fmla="*/ 0 h 4825853"/>
              <a:gd name="connsiteX2" fmla="*/ 9147463 w 9150673"/>
              <a:gd name="connsiteY2" fmla="*/ 4813176 h 4825853"/>
              <a:gd name="connsiteX3" fmla="*/ 7381875 w 9150673"/>
              <a:gd name="connsiteY3" fmla="*/ 4813896 h 4825853"/>
              <a:gd name="connsiteX4" fmla="*/ 7379060 w 9150673"/>
              <a:gd name="connsiteY4" fmla="*/ 3543300 h 4825853"/>
              <a:gd name="connsiteX5" fmla="*/ 520742 w 9150673"/>
              <a:gd name="connsiteY5" fmla="*/ 3547023 h 4825853"/>
              <a:gd name="connsiteX6" fmla="*/ 515102 w 9150673"/>
              <a:gd name="connsiteY6" fmla="*/ 4825851 h 4825853"/>
              <a:gd name="connsiteX7" fmla="*/ 2770 w 9150673"/>
              <a:gd name="connsiteY7" fmla="*/ 4817115 h 4825853"/>
              <a:gd name="connsiteX8" fmla="*/ 0 w 9150673"/>
              <a:gd name="connsiteY8" fmla="*/ 0 h 4825853"/>
              <a:gd name="connsiteX0" fmla="*/ 0 w 9150673"/>
              <a:gd name="connsiteY0" fmla="*/ 0 h 4818145"/>
              <a:gd name="connsiteX1" fmla="*/ 9147464 w 9150673"/>
              <a:gd name="connsiteY1" fmla="*/ 0 h 4818145"/>
              <a:gd name="connsiteX2" fmla="*/ 9147463 w 9150673"/>
              <a:gd name="connsiteY2" fmla="*/ 4813176 h 4818145"/>
              <a:gd name="connsiteX3" fmla="*/ 7381875 w 9150673"/>
              <a:gd name="connsiteY3" fmla="*/ 4813896 h 4818145"/>
              <a:gd name="connsiteX4" fmla="*/ 7379060 w 9150673"/>
              <a:gd name="connsiteY4" fmla="*/ 3543300 h 4818145"/>
              <a:gd name="connsiteX5" fmla="*/ 520742 w 9150673"/>
              <a:gd name="connsiteY5" fmla="*/ 3547023 h 4818145"/>
              <a:gd name="connsiteX6" fmla="*/ 515102 w 9150673"/>
              <a:gd name="connsiteY6" fmla="*/ 4818143 h 4818145"/>
              <a:gd name="connsiteX7" fmla="*/ 2770 w 9150673"/>
              <a:gd name="connsiteY7" fmla="*/ 4817115 h 4818145"/>
              <a:gd name="connsiteX8" fmla="*/ 0 w 9150673"/>
              <a:gd name="connsiteY8" fmla="*/ 0 h 481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673" h="4818145">
                <a:moveTo>
                  <a:pt x="0" y="0"/>
                </a:moveTo>
                <a:lnTo>
                  <a:pt x="9147464" y="0"/>
                </a:lnTo>
                <a:cubicBezTo>
                  <a:pt x="9154968" y="4079"/>
                  <a:pt x="9146880" y="4807581"/>
                  <a:pt x="9147463" y="4813176"/>
                </a:cubicBezTo>
                <a:cubicBezTo>
                  <a:pt x="9148046" y="4818771"/>
                  <a:pt x="7385663" y="4807873"/>
                  <a:pt x="7381875" y="4813896"/>
                </a:cubicBezTo>
                <a:cubicBezTo>
                  <a:pt x="7378087" y="4819919"/>
                  <a:pt x="7380515" y="3538511"/>
                  <a:pt x="7379060" y="3543300"/>
                </a:cubicBezTo>
                <a:cubicBezTo>
                  <a:pt x="7377605" y="3548089"/>
                  <a:pt x="2806848" y="3545782"/>
                  <a:pt x="520742" y="3547023"/>
                </a:cubicBezTo>
                <a:cubicBezTo>
                  <a:pt x="519025" y="3777370"/>
                  <a:pt x="515915" y="4819927"/>
                  <a:pt x="515102" y="4818143"/>
                </a:cubicBezTo>
                <a:cubicBezTo>
                  <a:pt x="514289" y="4816359"/>
                  <a:pt x="257002" y="4818169"/>
                  <a:pt x="2770" y="4817115"/>
                </a:cubicBezTo>
                <a:cubicBezTo>
                  <a:pt x="1847" y="3211410"/>
                  <a:pt x="923" y="1605705"/>
                  <a:pt x="0" y="0"/>
                </a:cubicBezTo>
                <a:close/>
              </a:path>
            </a:pathLst>
          </a:custGeom>
          <a:noFill/>
          <a:ln w="9525" algn="ctr">
            <a:noFill/>
            <a:miter lim="800000"/>
            <a:headEnd/>
            <a:tailEnd/>
          </a:ln>
        </p:spPr>
        <p:txBody>
          <a:bodyPr/>
          <a:lstStyle>
            <a:lvl1pPr>
              <a:defRPr sz="2133"/>
            </a:lvl1pPr>
          </a:lstStyle>
          <a:p>
            <a:r>
              <a:rPr lang="en-US" dirty="0"/>
              <a:t>Click icon to add picture</a:t>
            </a:r>
            <a:endParaRPr lang="en-GB" dirty="0"/>
          </a:p>
        </p:txBody>
      </p:sp>
      <p:sp>
        <p:nvSpPr>
          <p:cNvPr id="28" name="Rectangle 2"/>
          <p:cNvSpPr>
            <a:spLocks noGrp="1" noChangeArrowheads="1"/>
          </p:cNvSpPr>
          <p:nvPr>
            <p:ph type="ctrTitle"/>
          </p:nvPr>
        </p:nvSpPr>
        <p:spPr>
          <a:xfrm>
            <a:off x="755650" y="4027623"/>
            <a:ext cx="6362700" cy="864000"/>
          </a:xfrm>
          <a:noFill/>
          <a:ln w="9525" algn="ctr">
            <a:noFill/>
            <a:miter lim="800000"/>
            <a:headEnd/>
            <a:tailEnd/>
          </a:ln>
        </p:spPr>
        <p:txBody>
          <a:bodyPr vert="horz" wrap="square" lIns="0" tIns="0" rIns="0" bIns="0" numCol="1" anchor="t" anchorCtr="0" compatLnSpc="1">
            <a:prstTxWarp prst="textNoShape">
              <a:avLst/>
            </a:prstTxWarp>
          </a:bodyPr>
          <a:lstStyle>
            <a:lvl1pPr>
              <a:defRPr lang="en-GB" spc="0" dirty="0">
                <a:cs typeface="Arial" pitchFamily="34" charset="0"/>
              </a:defRPr>
            </a:lvl1pPr>
          </a:lstStyle>
          <a:p>
            <a:pPr lvl="0" defTabSz="1219170">
              <a:lnSpc>
                <a:spcPct val="100000"/>
              </a:lnSpc>
            </a:pPr>
            <a:r>
              <a:rPr lang="en-US"/>
              <a:t>Click to edit Master title style</a:t>
            </a:r>
            <a:endParaRPr lang="en-GB" dirty="0"/>
          </a:p>
        </p:txBody>
      </p:sp>
      <p:sp>
        <p:nvSpPr>
          <p:cNvPr id="29" name="Rectangle 3"/>
          <p:cNvSpPr>
            <a:spLocks noGrp="1" noChangeArrowheads="1"/>
          </p:cNvSpPr>
          <p:nvPr>
            <p:ph type="subTitle" idx="1"/>
          </p:nvPr>
        </p:nvSpPr>
        <p:spPr>
          <a:xfrm>
            <a:off x="755650" y="5096738"/>
            <a:ext cx="6362700" cy="770400"/>
          </a:xfrm>
          <a:noFill/>
          <a:ln w="9525" algn="ctr">
            <a:noFill/>
            <a:miter lim="800000"/>
            <a:headEnd/>
            <a:tailEnd/>
          </a:ln>
        </p:spPr>
        <p:txBody>
          <a:bodyPr vert="horz" wrap="square" lIns="0" tIns="0" rIns="0" bIns="0" numCol="1" anchor="t" anchorCtr="0" compatLnSpc="1">
            <a:prstTxWarp prst="textNoShape">
              <a:avLst/>
            </a:prstTxWarp>
          </a:bodyPr>
          <a:lstStyle>
            <a:lvl1pPr>
              <a:defRPr lang="en-GB" sz="1400" dirty="0"/>
            </a:lvl1pPr>
          </a:lstStyle>
          <a:p>
            <a:pPr lvl="0" defTabSz="357708">
              <a:lnSpc>
                <a:spcPct val="90000"/>
              </a:lnSpc>
              <a:spcBef>
                <a:spcPct val="0"/>
              </a:spcBef>
            </a:pPr>
            <a:r>
              <a:rPr lang="en-US"/>
              <a:t>Click to edit Master subtitle style</a:t>
            </a:r>
            <a:endParaRPr lang="en-GB" dirty="0"/>
          </a:p>
        </p:txBody>
      </p:sp>
      <p:sp>
        <p:nvSpPr>
          <p:cNvPr id="98"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9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00"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1"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1900252686"/>
      </p:ext>
    </p:extLst>
  </p:cSld>
  <p:clrMapOvr>
    <a:masterClrMapping/>
  </p:clrMapOvr>
  <p:transition/>
  <p:hf hdr="0"/>
  <p:extLst mod="1">
    <p:ext uri="{DCECCB84-F9BA-43D5-87BE-67443E8EF086}">
      <p15:sldGuideLst xmlns:p15="http://schemas.microsoft.com/office/powerpoint/2012/main">
        <p15:guide id="4" pos="4484">
          <p15:clr>
            <a:srgbClr val="FBAE40"/>
          </p15:clr>
        </p15:guide>
        <p15:guide id="0" pos="4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4825" y="728663"/>
            <a:ext cx="813435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dirty="0" smtClean="0"/>
            </a:lvl1pPr>
          </a:lstStyle>
          <a:p>
            <a:pPr lvl="0"/>
            <a:r>
              <a:rPr lang="en-US"/>
              <a:t>Click to edit Master title style</a:t>
            </a:r>
            <a:endParaRPr lang="en-GB" dirty="0"/>
          </a:p>
        </p:txBody>
      </p:sp>
      <p:sp>
        <p:nvSpPr>
          <p:cNvPr id="8"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9"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2"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899112371"/>
      </p:ext>
    </p:extLst>
  </p:cSld>
  <p:clrMapOvr>
    <a:masterClrMapping/>
  </p:clrMapOvr>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ation - 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bwMode="auto">
          <a:xfrm>
            <a:off x="0" y="0"/>
            <a:ext cx="9145787" cy="6858000"/>
          </a:xfrm>
          <a:prstGeom prst="rect">
            <a:avLst/>
          </a:prstGeom>
          <a:noFill/>
          <a:ln w="3175" algn="ctr">
            <a:noFill/>
            <a:miter lim="800000"/>
            <a:headEnd/>
            <a:tailEnd/>
          </a:ln>
        </p:spPr>
        <p:txBody>
          <a:bodyPr/>
          <a:lstStyle>
            <a:lvl1pPr>
              <a:defRPr sz="1600"/>
            </a:lvl1pPr>
          </a:lstStyle>
          <a:p>
            <a:r>
              <a:rPr lang="en-US" dirty="0"/>
              <a:t>Click icon to add picture</a:t>
            </a:r>
            <a:endParaRPr lang="en-GB" dirty="0"/>
          </a:p>
        </p:txBody>
      </p:sp>
      <p:sp>
        <p:nvSpPr>
          <p:cNvPr id="3" name="Text Placeholder 2" descr="&lt;IGNORE&gt;"/>
          <p:cNvSpPr>
            <a:spLocks noGrp="1"/>
          </p:cNvSpPr>
          <p:nvPr>
            <p:ph type="body" sz="quarter" idx="13"/>
          </p:nvPr>
        </p:nvSpPr>
        <p:spPr>
          <a:xfrm>
            <a:off x="504825" y="1492272"/>
            <a:ext cx="8134350" cy="2861742"/>
          </a:xfrm>
        </p:spPr>
        <p:txBody>
          <a:bodyPr/>
          <a:lstStyle>
            <a:lvl1pPr>
              <a:lnSpc>
                <a:spcPct val="110000"/>
              </a:lnSpc>
              <a:defRPr lang="en-US" sz="3400" b="0" kern="1200" dirty="0" smtClean="0">
                <a:solidFill>
                  <a:schemeClr val="tx1"/>
                </a:solidFill>
                <a:latin typeface="+mj-lt"/>
                <a:ea typeface="+mn-ea"/>
                <a:cs typeface="+mn-cs"/>
              </a:defRPr>
            </a:lvl1pPr>
          </a:lstStyle>
          <a:p>
            <a:pPr lvl="0"/>
            <a:r>
              <a:rPr lang="en-US"/>
              <a:t>Click to edit Master text styles</a:t>
            </a:r>
          </a:p>
        </p:txBody>
      </p:sp>
      <p:sp>
        <p:nvSpPr>
          <p:cNvPr id="7" name="Slide Number Placeholder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9"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712801846"/>
      </p:ext>
    </p:extLst>
  </p:cSld>
  <p:clrMapOvr>
    <a:masterClrMapping/>
  </p:clrMapOvr>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22" name="Rectangle 21"/>
          <p:cNvSpPr/>
          <p:nvPr/>
        </p:nvSpPr>
        <p:spPr bwMode="gray">
          <a:xfrm>
            <a:off x="1" y="4313784"/>
            <a:ext cx="9143999" cy="254421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latin typeface="Futura Medium"/>
            </a:endParaRPr>
          </a:p>
        </p:txBody>
      </p:sp>
      <p:grpSp>
        <p:nvGrpSpPr>
          <p:cNvPr id="25" name="Group 24"/>
          <p:cNvGrpSpPr/>
          <p:nvPr/>
        </p:nvGrpSpPr>
        <p:grpSpPr bwMode="gray">
          <a:xfrm>
            <a:off x="4427538" y="2831545"/>
            <a:ext cx="4268070" cy="1633939"/>
            <a:chOff x="6450013" y="2557463"/>
            <a:chExt cx="5197475" cy="1917700"/>
          </a:xfrm>
        </p:grpSpPr>
        <p:sp>
          <p:nvSpPr>
            <p:cNvPr id="26"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Futura Medium"/>
              </a:endParaRPr>
            </a:p>
          </p:txBody>
        </p:sp>
        <p:sp>
          <p:nvSpPr>
            <p:cNvPr id="27"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Futura Medium"/>
              </a:endParaRPr>
            </a:p>
          </p:txBody>
        </p:sp>
        <p:sp>
          <p:nvSpPr>
            <p:cNvPr id="28"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Futura Medium"/>
              </a:endParaRPr>
            </a:p>
          </p:txBody>
        </p:sp>
      </p:grpSp>
      <p:sp>
        <p:nvSpPr>
          <p:cNvPr id="34" name="Text Placeholder 13"/>
          <p:cNvSpPr>
            <a:spLocks noGrp="1"/>
          </p:cNvSpPr>
          <p:nvPr>
            <p:ph type="body" sz="quarter" idx="13"/>
          </p:nvPr>
        </p:nvSpPr>
        <p:spPr>
          <a:xfrm>
            <a:off x="761986" y="1711396"/>
            <a:ext cx="7870248" cy="81359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GB" sz="2800" b="0" cap="none" baseline="0" dirty="0">
                <a:latin typeface="+mj-lt"/>
              </a:defRPr>
            </a:lvl1pPr>
          </a:lstStyle>
          <a:p>
            <a:pPr lvl="0" defTabSz="357708">
              <a:lnSpc>
                <a:spcPct val="100000"/>
              </a:lnSpc>
            </a:pPr>
            <a:r>
              <a:rPr lang="en-US"/>
              <a:t>Click to edit Master text styles</a:t>
            </a:r>
          </a:p>
        </p:txBody>
      </p:sp>
      <p:sp>
        <p:nvSpPr>
          <p:cNvPr id="11"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2"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6"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
        <p:nvSpPr>
          <p:cNvPr id="24"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29" name="Title 1"/>
          <p:cNvSpPr>
            <a:spLocks noGrp="1"/>
          </p:cNvSpPr>
          <p:nvPr>
            <p:ph type="title" hasCustomPrompt="1"/>
          </p:nvPr>
        </p:nvSpPr>
        <p:spPr>
          <a:xfrm>
            <a:off x="761986" y="2638196"/>
            <a:ext cx="3358458" cy="13608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MY" sz="1400" dirty="0"/>
            </a:lvl1pPr>
          </a:lstStyle>
          <a:p>
            <a:pPr lvl="0" defTabSz="1219170">
              <a:lnSpc>
                <a:spcPct val="100000"/>
              </a:lnSpc>
            </a:pPr>
            <a:r>
              <a:rPr lang="en-GB" dirty="0"/>
              <a:t>Click to subtitle</a:t>
            </a:r>
          </a:p>
        </p:txBody>
      </p:sp>
      <p:sp>
        <p:nvSpPr>
          <p:cNvPr id="30" name="Rectangle 29" descr="&lt;Shell Yellow Bar&gt;" title="&lt;Shell Yellow Bar&gt;"/>
          <p:cNvSpPr/>
          <p:nvPr/>
        </p:nvSpPr>
        <p:spPr bwMode="gray">
          <a:xfrm>
            <a:off x="761986"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Futura Medium"/>
            </a:endParaRPr>
          </a:p>
        </p:txBody>
      </p:sp>
    </p:spTree>
    <p:extLst>
      <p:ext uri="{BB962C8B-B14F-4D97-AF65-F5344CB8AC3E}">
        <p14:creationId xmlns:p14="http://schemas.microsoft.com/office/powerpoint/2010/main" val="1999695336"/>
      </p:ext>
    </p:extLst>
  </p:cSld>
  <p:clrMapOvr>
    <a:masterClrMapping/>
  </p:clrMapOvr>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7"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 name="Rectangle 5"/>
          <p:cNvSpPr>
            <a:spLocks noGrp="1" noChangeArrowheads="1"/>
          </p:cNvSpPr>
          <p:nvPr>
            <p:ph type="ftr" sz="quarter" idx="3"/>
          </p:nvPr>
        </p:nvSpPr>
        <p:spPr bwMode="auto">
          <a:xfrm>
            <a:off x="3506400" y="6478119"/>
            <a:ext cx="2994026"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
        <p:nvSpPr>
          <p:cNvPr id="11"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Tree>
    <p:extLst>
      <p:ext uri="{BB962C8B-B14F-4D97-AF65-F5344CB8AC3E}">
        <p14:creationId xmlns:p14="http://schemas.microsoft.com/office/powerpoint/2010/main" val="3191385796"/>
      </p:ext>
    </p:extLst>
  </p:cSld>
  <p:clrMapOvr>
    <a:masterClrMapping/>
  </p:clrMapOvr>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Slide (Mandatory)">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2275" y="1383563"/>
            <a:ext cx="4096800" cy="4096800"/>
          </a:xfrm>
          <a:prstGeom prst="rect">
            <a:avLst/>
          </a:prstGeom>
        </p:spPr>
      </p:pic>
    </p:spTree>
    <p:extLst>
      <p:ext uri="{BB962C8B-B14F-4D97-AF65-F5344CB8AC3E}">
        <p14:creationId xmlns:p14="http://schemas.microsoft.com/office/powerpoint/2010/main" val="800043146"/>
      </p:ext>
    </p:extLst>
  </p:cSld>
  <p:clrMapOvr>
    <a:masterClrMapping/>
  </p:clrMapOvr>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Option 2">
    <p:spTree>
      <p:nvGrpSpPr>
        <p:cNvPr id="1" name=""/>
        <p:cNvGrpSpPr/>
        <p:nvPr/>
      </p:nvGrpSpPr>
      <p:grpSpPr>
        <a:xfrm>
          <a:off x="0" y="0"/>
          <a:ext cx="0" cy="0"/>
          <a:chOff x="0" y="0"/>
          <a:chExt cx="0" cy="0"/>
        </a:xfrm>
      </p:grpSpPr>
      <p:sp>
        <p:nvSpPr>
          <p:cNvPr id="18" name="Rectangle 17"/>
          <p:cNvSpPr/>
          <p:nvPr/>
        </p:nvSpPr>
        <p:spPr bwMode="gray">
          <a:xfrm>
            <a:off x="1" y="4313786"/>
            <a:ext cx="9144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latin typeface="Futura Medium"/>
            </a:endParaRPr>
          </a:p>
        </p:txBody>
      </p:sp>
      <p:sp>
        <p:nvSpPr>
          <p:cNvPr id="19" name="Rectangle 18" descr="&lt;Shell Yellow Bar&gt;" title="&lt;Shell Yellow Bar&gt;"/>
          <p:cNvSpPr/>
          <p:nvPr/>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pic>
        <p:nvPicPr>
          <p:cNvPr id="20" name="Picture 19" descr="PECTE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28" name="Rectangle 2"/>
          <p:cNvSpPr>
            <a:spLocks noGrp="1" noChangeArrowheads="1"/>
          </p:cNvSpPr>
          <p:nvPr>
            <p:ph type="ctrTitle"/>
          </p:nvPr>
        </p:nvSpPr>
        <p:spPr>
          <a:xfrm>
            <a:off x="1778400" y="955449"/>
            <a:ext cx="6861600" cy="918000"/>
          </a:xfrm>
          <a:noFill/>
          <a:ln w="9525" algn="ctr">
            <a:noFill/>
            <a:miter lim="800000"/>
            <a:headEnd/>
            <a:tailEnd/>
          </a:ln>
        </p:spPr>
        <p:txBody>
          <a:bodyPr vert="horz" wrap="square" lIns="0" tIns="0" rIns="0" bIns="0" numCol="1" anchor="ctr" anchorCtr="0" compatLnSpc="1">
            <a:prstTxWarp prst="textNoShape">
              <a:avLst/>
            </a:prstTxWarp>
          </a:bodyPr>
          <a:lstStyle>
            <a:lvl1pPr>
              <a:defRPr lang="en-GB" spc="0" dirty="0">
                <a:cs typeface="Arial" pitchFamily="34" charset="0"/>
              </a:defRPr>
            </a:lvl1pPr>
          </a:lstStyle>
          <a:p>
            <a:pPr lvl="0" defTabSz="1219170">
              <a:lnSpc>
                <a:spcPct val="110000"/>
              </a:lnSpc>
            </a:pPr>
            <a:r>
              <a:rPr lang="en-US"/>
              <a:t>Click to edit Master title style</a:t>
            </a:r>
            <a:endParaRPr lang="en-GB" dirty="0"/>
          </a:p>
        </p:txBody>
      </p:sp>
      <p:sp>
        <p:nvSpPr>
          <p:cNvPr id="29" name="Rectangle 3"/>
          <p:cNvSpPr>
            <a:spLocks noGrp="1" noChangeArrowheads="1"/>
          </p:cNvSpPr>
          <p:nvPr>
            <p:ph type="subTitle" idx="1"/>
          </p:nvPr>
        </p:nvSpPr>
        <p:spPr>
          <a:xfrm>
            <a:off x="1778400" y="3044536"/>
            <a:ext cx="3292364" cy="1023464"/>
          </a:xfrm>
        </p:spPr>
        <p:txBody>
          <a:bodyPr anchor="b" anchorCtr="0"/>
          <a:lstStyle>
            <a:lvl1pPr marL="0" indent="0" algn="l" defTabSz="357708" rtl="0" eaLnBrk="1" latinLnBrk="0" hangingPunct="1">
              <a:lnSpc>
                <a:spcPct val="100000"/>
              </a:lnSpc>
              <a:spcBef>
                <a:spcPct val="0"/>
              </a:spcBef>
              <a:spcAft>
                <a:spcPts val="0"/>
              </a:spcAft>
              <a:buClr>
                <a:schemeClr val="accent2"/>
              </a:buClr>
              <a:buSzPct val="85000"/>
              <a:buFont typeface="Wingdings" pitchFamily="2" charset="2"/>
              <a:buNone/>
              <a:defRPr lang="en-GB" sz="1800" kern="1200" baseline="0" dirty="0">
                <a:solidFill>
                  <a:schemeClr val="tx1"/>
                </a:solidFill>
                <a:latin typeface="Futura Medium"/>
                <a:ea typeface="+mn-ea"/>
                <a:cs typeface="Arial" pitchFamily="34" charset="0"/>
              </a:defRPr>
            </a:lvl1pPr>
          </a:lstStyle>
          <a:p>
            <a:r>
              <a:rPr lang="en-US" dirty="0"/>
              <a:t>Click to edit Master subtitle style</a:t>
            </a:r>
            <a:endParaRPr lang="en-GB" dirty="0"/>
          </a:p>
        </p:txBody>
      </p:sp>
      <p:sp>
        <p:nvSpPr>
          <p:cNvPr id="32" name="Text Placeholder 31"/>
          <p:cNvSpPr>
            <a:spLocks noGrp="1"/>
          </p:cNvSpPr>
          <p:nvPr>
            <p:ph type="body" sz="quarter" idx="10" hasCustomPrompt="1"/>
          </p:nvPr>
        </p:nvSpPr>
        <p:spPr>
          <a:xfrm>
            <a:off x="1778400" y="4586400"/>
            <a:ext cx="3305949" cy="237600"/>
          </a:xfrm>
        </p:spPr>
        <p:txBody>
          <a:bodyPr anchor="t" anchorCtr="0"/>
          <a:lstStyle>
            <a:lvl1pPr>
              <a:buNone/>
              <a:defRPr lang="en-GB" sz="1400" kern="1200" baseline="0" dirty="0">
                <a:solidFill>
                  <a:schemeClr val="tx1"/>
                </a:solidFill>
                <a:latin typeface="+mj-lt"/>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Author’s Name</a:t>
            </a:r>
          </a:p>
        </p:txBody>
      </p:sp>
      <p:sp>
        <p:nvSpPr>
          <p:cNvPr id="33" name="Text Placeholder 31"/>
          <p:cNvSpPr>
            <a:spLocks noGrp="1"/>
          </p:cNvSpPr>
          <p:nvPr>
            <p:ph type="body" sz="quarter" idx="11" hasCustomPrompt="1"/>
          </p:nvPr>
        </p:nvSpPr>
        <p:spPr>
          <a:xfrm>
            <a:off x="1778400" y="4838400"/>
            <a:ext cx="3305949" cy="237600"/>
          </a:xfrm>
        </p:spPr>
        <p:txBody>
          <a:bodyPr anchor="t" anchorCtr="0"/>
          <a:lstStyle>
            <a:lvl1pPr>
              <a:buNone/>
              <a:defRPr lang="en-GB" sz="1400" kern="1200" baseline="0" dirty="0">
                <a:solidFill>
                  <a:schemeClr val="tx1"/>
                </a:solidFill>
                <a:latin typeface="Futura Medium"/>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Role in Organisation</a:t>
            </a:r>
          </a:p>
        </p:txBody>
      </p:sp>
      <p:sp>
        <p:nvSpPr>
          <p:cNvPr id="3" name="Picture Placeholder 2"/>
          <p:cNvSpPr>
            <a:spLocks noGrp="1"/>
          </p:cNvSpPr>
          <p:nvPr>
            <p:ph type="pic" sz="quarter" idx="12"/>
          </p:nvPr>
        </p:nvSpPr>
        <p:spPr>
          <a:xfrm>
            <a:off x="5320145" y="2795155"/>
            <a:ext cx="3319030" cy="2904946"/>
          </a:xfrm>
        </p:spPr>
        <p:txBody>
          <a:bodyPr/>
          <a:lstStyle>
            <a:lvl1pPr>
              <a:defRPr sz="1600"/>
            </a:lvl1pPr>
          </a:lstStyle>
          <a:p>
            <a:r>
              <a:rPr lang="en-US" dirty="0"/>
              <a:t>Click icon to add picture</a:t>
            </a:r>
            <a:endParaRPr lang="en-GB" dirty="0"/>
          </a:p>
        </p:txBody>
      </p:sp>
      <p:sp>
        <p:nvSpPr>
          <p:cNvPr id="104"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105"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06"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7"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l">
              <a:defRPr sz="800">
                <a:solidFill>
                  <a:schemeClr val="tx1"/>
                </a:solidFill>
                <a:latin typeface="Futura Medium"/>
                <a:cs typeface="Arial" pitchFamily="34" charset="0"/>
              </a:defRPr>
            </a:lvl1pPr>
          </a:lstStyle>
          <a:p>
            <a:pPr>
              <a:defRPr/>
            </a:pPr>
            <a:r>
              <a:rPr lang="en-GB" noProof="1" smtClean="0"/>
              <a:t> </a:t>
            </a:r>
            <a:endParaRPr lang="en-GB" noProof="1"/>
          </a:p>
        </p:txBody>
      </p:sp>
    </p:spTree>
    <p:extLst>
      <p:ext uri="{BB962C8B-B14F-4D97-AF65-F5344CB8AC3E}">
        <p14:creationId xmlns:p14="http://schemas.microsoft.com/office/powerpoint/2010/main" val="832709284"/>
      </p:ext>
    </p:extLst>
  </p:cSld>
  <p:clrMapOvr>
    <a:masterClrMapping/>
  </p:clrMapOvr>
  <p:transition/>
  <p:hf hdr="0"/>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Option 3">
    <p:spTree>
      <p:nvGrpSpPr>
        <p:cNvPr id="1" name=""/>
        <p:cNvGrpSpPr/>
        <p:nvPr/>
      </p:nvGrpSpPr>
      <p:grpSpPr>
        <a:xfrm>
          <a:off x="0" y="0"/>
          <a:ext cx="0" cy="0"/>
          <a:chOff x="0" y="0"/>
          <a:chExt cx="0" cy="0"/>
        </a:xfrm>
      </p:grpSpPr>
      <p:sp>
        <p:nvSpPr>
          <p:cNvPr id="102" name="Rectangle 101"/>
          <p:cNvSpPr/>
          <p:nvPr/>
        </p:nvSpPr>
        <p:spPr bwMode="gray">
          <a:xfrm>
            <a:off x="504824" y="3554413"/>
            <a:ext cx="6864351" cy="2797175"/>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Futura Medium"/>
            </a:endParaRPr>
          </a:p>
        </p:txBody>
      </p:sp>
      <p:sp>
        <p:nvSpPr>
          <p:cNvPr id="31" name="Rectangle 30" descr="&lt;Shell Yellow Bar&gt;" title="&lt;Shell Yellow Bar&gt;"/>
          <p:cNvSpPr/>
          <p:nvPr/>
        </p:nvSpPr>
        <p:spPr bwMode="gray">
          <a:xfrm>
            <a:off x="1832301" y="3829099"/>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pic>
        <p:nvPicPr>
          <p:cNvPr id="34" name="Picture 33" descr="PECTE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00915" y="3688499"/>
            <a:ext cx="1465237" cy="1465237"/>
          </a:xfrm>
          <a:prstGeom prst="rect">
            <a:avLst/>
          </a:prstGeom>
        </p:spPr>
      </p:pic>
      <p:sp>
        <p:nvSpPr>
          <p:cNvPr id="35" name="Picture Placeholder 2"/>
          <p:cNvSpPr>
            <a:spLocks noGrp="1"/>
          </p:cNvSpPr>
          <p:nvPr>
            <p:ph type="pic" sz="quarter" idx="13"/>
          </p:nvPr>
        </p:nvSpPr>
        <p:spPr bwMode="auto">
          <a:xfrm>
            <a:off x="1" y="0"/>
            <a:ext cx="9144000" cy="4808601"/>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 name="connsiteX0" fmla="*/ 241373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41373 w 12194723"/>
              <a:gd name="connsiteY8" fmla="*/ 0 h 4854829"/>
              <a:gd name="connsiteX0" fmla="*/ 2382 w 11955732"/>
              <a:gd name="connsiteY0" fmla="*/ 0 h 4854829"/>
              <a:gd name="connsiteX1" fmla="*/ 11955391 w 11955732"/>
              <a:gd name="connsiteY1" fmla="*/ 0 h 4854829"/>
              <a:gd name="connsiteX2" fmla="*/ 11955391 w 11955732"/>
              <a:gd name="connsiteY2" fmla="*/ 4854636 h 4854829"/>
              <a:gd name="connsiteX3" fmla="*/ 7384257 w 11955732"/>
              <a:gd name="connsiteY3" fmla="*/ 4843680 h 4854829"/>
              <a:gd name="connsiteX4" fmla="*/ 7381442 w 11955732"/>
              <a:gd name="connsiteY4" fmla="*/ 3543300 h 4854829"/>
              <a:gd name="connsiteX5" fmla="*/ 523124 w 11955732"/>
              <a:gd name="connsiteY5" fmla="*/ 3547023 h 4854829"/>
              <a:gd name="connsiteX6" fmla="*/ 523704 w 11955732"/>
              <a:gd name="connsiteY6" fmla="*/ 4850671 h 4854829"/>
              <a:gd name="connsiteX7" fmla="*/ 0 w 11955732"/>
              <a:gd name="connsiteY7" fmla="*/ 4847509 h 4854829"/>
              <a:gd name="connsiteX8" fmla="*/ 2382 w 11955732"/>
              <a:gd name="connsiteY8" fmla="*/ 0 h 4854829"/>
              <a:gd name="connsiteX0" fmla="*/ 2382 w 11960184"/>
              <a:gd name="connsiteY0" fmla="*/ 0 h 4854829"/>
              <a:gd name="connsiteX1" fmla="*/ 11955391 w 11960184"/>
              <a:gd name="connsiteY1" fmla="*/ 0 h 4854829"/>
              <a:gd name="connsiteX2" fmla="*/ 11955391 w 11960184"/>
              <a:gd name="connsiteY2" fmla="*/ 4854636 h 4854829"/>
              <a:gd name="connsiteX3" fmla="*/ 7384257 w 11960184"/>
              <a:gd name="connsiteY3" fmla="*/ 4843680 h 4854829"/>
              <a:gd name="connsiteX4" fmla="*/ 7381442 w 11960184"/>
              <a:gd name="connsiteY4" fmla="*/ 3543300 h 4854829"/>
              <a:gd name="connsiteX5" fmla="*/ 523124 w 11960184"/>
              <a:gd name="connsiteY5" fmla="*/ 3547023 h 4854829"/>
              <a:gd name="connsiteX6" fmla="*/ 523704 w 11960184"/>
              <a:gd name="connsiteY6" fmla="*/ 4850671 h 4854829"/>
              <a:gd name="connsiteX7" fmla="*/ 0 w 11960184"/>
              <a:gd name="connsiteY7" fmla="*/ 4847509 h 4854829"/>
              <a:gd name="connsiteX8" fmla="*/ 2382 w 11960184"/>
              <a:gd name="connsiteY8" fmla="*/ 0 h 4854829"/>
              <a:gd name="connsiteX0" fmla="*/ 2382 w 11975151"/>
              <a:gd name="connsiteY0" fmla="*/ 0 h 5210613"/>
              <a:gd name="connsiteX1" fmla="*/ 9149846 w 11975151"/>
              <a:gd name="connsiteY1" fmla="*/ 0 h 5210613"/>
              <a:gd name="connsiteX2" fmla="*/ 11955391 w 11975151"/>
              <a:gd name="connsiteY2" fmla="*/ 4854636 h 5210613"/>
              <a:gd name="connsiteX3" fmla="*/ 7384257 w 11975151"/>
              <a:gd name="connsiteY3" fmla="*/ 4843680 h 5210613"/>
              <a:gd name="connsiteX4" fmla="*/ 7381442 w 11975151"/>
              <a:gd name="connsiteY4" fmla="*/ 3543300 h 5210613"/>
              <a:gd name="connsiteX5" fmla="*/ 523124 w 11975151"/>
              <a:gd name="connsiteY5" fmla="*/ 3547023 h 5210613"/>
              <a:gd name="connsiteX6" fmla="*/ 523704 w 11975151"/>
              <a:gd name="connsiteY6" fmla="*/ 4850671 h 5210613"/>
              <a:gd name="connsiteX7" fmla="*/ 0 w 11975151"/>
              <a:gd name="connsiteY7" fmla="*/ 4847509 h 5210613"/>
              <a:gd name="connsiteX8" fmla="*/ 2382 w 11975151"/>
              <a:gd name="connsiteY8" fmla="*/ 0 h 5210613"/>
              <a:gd name="connsiteX0" fmla="*/ 2382 w 11955393"/>
              <a:gd name="connsiteY0" fmla="*/ 0 h 4854636"/>
              <a:gd name="connsiteX1" fmla="*/ 9149846 w 11955393"/>
              <a:gd name="connsiteY1" fmla="*/ 0 h 4854636"/>
              <a:gd name="connsiteX2" fmla="*/ 11955391 w 11955393"/>
              <a:gd name="connsiteY2" fmla="*/ 4854636 h 4854636"/>
              <a:gd name="connsiteX3" fmla="*/ 7384257 w 11955393"/>
              <a:gd name="connsiteY3" fmla="*/ 4843680 h 4854636"/>
              <a:gd name="connsiteX4" fmla="*/ 7381442 w 11955393"/>
              <a:gd name="connsiteY4" fmla="*/ 3543300 h 4854636"/>
              <a:gd name="connsiteX5" fmla="*/ 523124 w 11955393"/>
              <a:gd name="connsiteY5" fmla="*/ 3547023 h 4854636"/>
              <a:gd name="connsiteX6" fmla="*/ 523704 w 11955393"/>
              <a:gd name="connsiteY6" fmla="*/ 4850671 h 4854636"/>
              <a:gd name="connsiteX7" fmla="*/ 0 w 11955393"/>
              <a:gd name="connsiteY7" fmla="*/ 4847509 h 4854636"/>
              <a:gd name="connsiteX8" fmla="*/ 2382 w 11955393"/>
              <a:gd name="connsiteY8" fmla="*/ 0 h 4854636"/>
              <a:gd name="connsiteX0" fmla="*/ 2382 w 9685771"/>
              <a:gd name="connsiteY0" fmla="*/ 360370 h 5307510"/>
              <a:gd name="connsiteX1" fmla="*/ 9149846 w 9685771"/>
              <a:gd name="connsiteY1" fmla="*/ 360370 h 5307510"/>
              <a:gd name="connsiteX2" fmla="*/ 8661472 w 9685771"/>
              <a:gd name="connsiteY2" fmla="*/ 5225371 h 5307510"/>
              <a:gd name="connsiteX3" fmla="*/ 7384257 w 9685771"/>
              <a:gd name="connsiteY3" fmla="*/ 5204050 h 5307510"/>
              <a:gd name="connsiteX4" fmla="*/ 7381442 w 9685771"/>
              <a:gd name="connsiteY4" fmla="*/ 3903670 h 5307510"/>
              <a:gd name="connsiteX5" fmla="*/ 523124 w 9685771"/>
              <a:gd name="connsiteY5" fmla="*/ 3907393 h 5307510"/>
              <a:gd name="connsiteX6" fmla="*/ 523704 w 9685771"/>
              <a:gd name="connsiteY6" fmla="*/ 5211041 h 5307510"/>
              <a:gd name="connsiteX7" fmla="*/ 0 w 9685771"/>
              <a:gd name="connsiteY7" fmla="*/ 5207879 h 5307510"/>
              <a:gd name="connsiteX8" fmla="*/ 2382 w 9685771"/>
              <a:gd name="connsiteY8" fmla="*/ 360370 h 5307510"/>
              <a:gd name="connsiteX0" fmla="*/ 2382 w 9151108"/>
              <a:gd name="connsiteY0" fmla="*/ 0 h 4947140"/>
              <a:gd name="connsiteX1" fmla="*/ 9149846 w 9151108"/>
              <a:gd name="connsiteY1" fmla="*/ 0 h 4947140"/>
              <a:gd name="connsiteX2" fmla="*/ 8661472 w 9151108"/>
              <a:gd name="connsiteY2" fmla="*/ 4865001 h 4947140"/>
              <a:gd name="connsiteX3" fmla="*/ 7384257 w 9151108"/>
              <a:gd name="connsiteY3" fmla="*/ 4843680 h 4947140"/>
              <a:gd name="connsiteX4" fmla="*/ 7381442 w 9151108"/>
              <a:gd name="connsiteY4" fmla="*/ 3543300 h 4947140"/>
              <a:gd name="connsiteX5" fmla="*/ 523124 w 9151108"/>
              <a:gd name="connsiteY5" fmla="*/ 3547023 h 4947140"/>
              <a:gd name="connsiteX6" fmla="*/ 523704 w 9151108"/>
              <a:gd name="connsiteY6" fmla="*/ 4850671 h 4947140"/>
              <a:gd name="connsiteX7" fmla="*/ 0 w 9151108"/>
              <a:gd name="connsiteY7" fmla="*/ 4847509 h 4947140"/>
              <a:gd name="connsiteX8" fmla="*/ 2382 w 9151108"/>
              <a:gd name="connsiteY8" fmla="*/ 0 h 4947140"/>
              <a:gd name="connsiteX0" fmla="*/ 2382 w 9828173"/>
              <a:gd name="connsiteY0" fmla="*/ 356531 h 5286738"/>
              <a:gd name="connsiteX1" fmla="*/ 9149846 w 9828173"/>
              <a:gd name="connsiteY1" fmla="*/ 356531 h 5286738"/>
              <a:gd name="connsiteX2" fmla="*/ 9149845 w 9828173"/>
              <a:gd name="connsiteY2" fmla="*/ 5169707 h 5286738"/>
              <a:gd name="connsiteX3" fmla="*/ 7384257 w 9828173"/>
              <a:gd name="connsiteY3" fmla="*/ 5200211 h 5286738"/>
              <a:gd name="connsiteX4" fmla="*/ 7381442 w 9828173"/>
              <a:gd name="connsiteY4" fmla="*/ 3899831 h 5286738"/>
              <a:gd name="connsiteX5" fmla="*/ 523124 w 9828173"/>
              <a:gd name="connsiteY5" fmla="*/ 3903554 h 5286738"/>
              <a:gd name="connsiteX6" fmla="*/ 523704 w 9828173"/>
              <a:gd name="connsiteY6" fmla="*/ 5207202 h 5286738"/>
              <a:gd name="connsiteX7" fmla="*/ 0 w 9828173"/>
              <a:gd name="connsiteY7" fmla="*/ 5204040 h 5286738"/>
              <a:gd name="connsiteX8" fmla="*/ 2382 w 9828173"/>
              <a:gd name="connsiteY8" fmla="*/ 356531 h 5286738"/>
              <a:gd name="connsiteX0" fmla="*/ 2382 w 9154046"/>
              <a:gd name="connsiteY0" fmla="*/ 0 h 4930207"/>
              <a:gd name="connsiteX1" fmla="*/ 9149846 w 9154046"/>
              <a:gd name="connsiteY1" fmla="*/ 0 h 4930207"/>
              <a:gd name="connsiteX2" fmla="*/ 9149845 w 9154046"/>
              <a:gd name="connsiteY2" fmla="*/ 4813176 h 4930207"/>
              <a:gd name="connsiteX3" fmla="*/ 7384257 w 9154046"/>
              <a:gd name="connsiteY3" fmla="*/ 4843680 h 4930207"/>
              <a:gd name="connsiteX4" fmla="*/ 7381442 w 9154046"/>
              <a:gd name="connsiteY4" fmla="*/ 3543300 h 4930207"/>
              <a:gd name="connsiteX5" fmla="*/ 523124 w 9154046"/>
              <a:gd name="connsiteY5" fmla="*/ 3547023 h 4930207"/>
              <a:gd name="connsiteX6" fmla="*/ 523704 w 9154046"/>
              <a:gd name="connsiteY6" fmla="*/ 4850671 h 4930207"/>
              <a:gd name="connsiteX7" fmla="*/ 0 w 9154046"/>
              <a:gd name="connsiteY7" fmla="*/ 4847509 h 4930207"/>
              <a:gd name="connsiteX8" fmla="*/ 2382 w 9154046"/>
              <a:gd name="connsiteY8" fmla="*/ 0 h 4930207"/>
              <a:gd name="connsiteX0" fmla="*/ 2382 w 9154046"/>
              <a:gd name="connsiteY0" fmla="*/ 0 h 4850673"/>
              <a:gd name="connsiteX1" fmla="*/ 9149846 w 9154046"/>
              <a:gd name="connsiteY1" fmla="*/ 0 h 4850673"/>
              <a:gd name="connsiteX2" fmla="*/ 9149845 w 9154046"/>
              <a:gd name="connsiteY2" fmla="*/ 4813176 h 4850673"/>
              <a:gd name="connsiteX3" fmla="*/ 7384257 w 9154046"/>
              <a:gd name="connsiteY3" fmla="*/ 4843680 h 4850673"/>
              <a:gd name="connsiteX4" fmla="*/ 7381442 w 9154046"/>
              <a:gd name="connsiteY4" fmla="*/ 3543300 h 4850673"/>
              <a:gd name="connsiteX5" fmla="*/ 523124 w 9154046"/>
              <a:gd name="connsiteY5" fmla="*/ 3547023 h 4850673"/>
              <a:gd name="connsiteX6" fmla="*/ 523704 w 9154046"/>
              <a:gd name="connsiteY6" fmla="*/ 4850671 h 4850673"/>
              <a:gd name="connsiteX7" fmla="*/ 0 w 9154046"/>
              <a:gd name="connsiteY7" fmla="*/ 4847509 h 4850673"/>
              <a:gd name="connsiteX8" fmla="*/ 2382 w 9154046"/>
              <a:gd name="connsiteY8" fmla="*/ 0 h 4850673"/>
              <a:gd name="connsiteX0" fmla="*/ 2382 w 9282313"/>
              <a:gd name="connsiteY0" fmla="*/ 0 h 5171093"/>
              <a:gd name="connsiteX1" fmla="*/ 9149846 w 9282313"/>
              <a:gd name="connsiteY1" fmla="*/ 0 h 5171093"/>
              <a:gd name="connsiteX2" fmla="*/ 9149845 w 9282313"/>
              <a:gd name="connsiteY2" fmla="*/ 4813176 h 5171093"/>
              <a:gd name="connsiteX3" fmla="*/ 7384257 w 9282313"/>
              <a:gd name="connsiteY3" fmla="*/ 4821343 h 5171093"/>
              <a:gd name="connsiteX4" fmla="*/ 7381442 w 9282313"/>
              <a:gd name="connsiteY4" fmla="*/ 3543300 h 5171093"/>
              <a:gd name="connsiteX5" fmla="*/ 523124 w 9282313"/>
              <a:gd name="connsiteY5" fmla="*/ 3547023 h 5171093"/>
              <a:gd name="connsiteX6" fmla="*/ 523704 w 9282313"/>
              <a:gd name="connsiteY6" fmla="*/ 4850671 h 5171093"/>
              <a:gd name="connsiteX7" fmla="*/ 0 w 9282313"/>
              <a:gd name="connsiteY7" fmla="*/ 4847509 h 5171093"/>
              <a:gd name="connsiteX8" fmla="*/ 2382 w 9282313"/>
              <a:gd name="connsiteY8" fmla="*/ 0 h 5171093"/>
              <a:gd name="connsiteX0" fmla="*/ 2382 w 9282313"/>
              <a:gd name="connsiteY0" fmla="*/ 0 h 5168611"/>
              <a:gd name="connsiteX1" fmla="*/ 9149846 w 9282313"/>
              <a:gd name="connsiteY1" fmla="*/ 0 h 5168611"/>
              <a:gd name="connsiteX2" fmla="*/ 9149845 w 9282313"/>
              <a:gd name="connsiteY2" fmla="*/ 4813176 h 5168611"/>
              <a:gd name="connsiteX3" fmla="*/ 7384257 w 9282313"/>
              <a:gd name="connsiteY3" fmla="*/ 4813896 h 5168611"/>
              <a:gd name="connsiteX4" fmla="*/ 7381442 w 9282313"/>
              <a:gd name="connsiteY4" fmla="*/ 3543300 h 5168611"/>
              <a:gd name="connsiteX5" fmla="*/ 523124 w 9282313"/>
              <a:gd name="connsiteY5" fmla="*/ 3547023 h 5168611"/>
              <a:gd name="connsiteX6" fmla="*/ 523704 w 9282313"/>
              <a:gd name="connsiteY6" fmla="*/ 4850671 h 5168611"/>
              <a:gd name="connsiteX7" fmla="*/ 0 w 9282313"/>
              <a:gd name="connsiteY7" fmla="*/ 4847509 h 5168611"/>
              <a:gd name="connsiteX8" fmla="*/ 2382 w 9282313"/>
              <a:gd name="connsiteY8" fmla="*/ 0 h 5168611"/>
              <a:gd name="connsiteX0" fmla="*/ 2382 w 9153055"/>
              <a:gd name="connsiteY0" fmla="*/ 0 h 4850673"/>
              <a:gd name="connsiteX1" fmla="*/ 9149846 w 9153055"/>
              <a:gd name="connsiteY1" fmla="*/ 0 h 4850673"/>
              <a:gd name="connsiteX2" fmla="*/ 9149845 w 9153055"/>
              <a:gd name="connsiteY2" fmla="*/ 4813176 h 4850673"/>
              <a:gd name="connsiteX3" fmla="*/ 7384257 w 9153055"/>
              <a:gd name="connsiteY3" fmla="*/ 4813896 h 4850673"/>
              <a:gd name="connsiteX4" fmla="*/ 7381442 w 9153055"/>
              <a:gd name="connsiteY4" fmla="*/ 3543300 h 4850673"/>
              <a:gd name="connsiteX5" fmla="*/ 523124 w 9153055"/>
              <a:gd name="connsiteY5" fmla="*/ 3547023 h 4850673"/>
              <a:gd name="connsiteX6" fmla="*/ 523704 w 9153055"/>
              <a:gd name="connsiteY6" fmla="*/ 4850671 h 4850673"/>
              <a:gd name="connsiteX7" fmla="*/ 0 w 9153055"/>
              <a:gd name="connsiteY7" fmla="*/ 4847509 h 4850673"/>
              <a:gd name="connsiteX8" fmla="*/ 2382 w 9153055"/>
              <a:gd name="connsiteY8" fmla="*/ 0 h 4850673"/>
              <a:gd name="connsiteX0" fmla="*/ 2382 w 9153055"/>
              <a:gd name="connsiteY0" fmla="*/ 0 h 4850673"/>
              <a:gd name="connsiteX1" fmla="*/ 9149846 w 9153055"/>
              <a:gd name="connsiteY1" fmla="*/ 0 h 4850673"/>
              <a:gd name="connsiteX2" fmla="*/ 9149845 w 9153055"/>
              <a:gd name="connsiteY2" fmla="*/ 4813176 h 4850673"/>
              <a:gd name="connsiteX3" fmla="*/ 7384257 w 9153055"/>
              <a:gd name="connsiteY3" fmla="*/ 4813896 h 4850673"/>
              <a:gd name="connsiteX4" fmla="*/ 7381442 w 9153055"/>
              <a:gd name="connsiteY4" fmla="*/ 3543300 h 4850673"/>
              <a:gd name="connsiteX5" fmla="*/ 523124 w 9153055"/>
              <a:gd name="connsiteY5" fmla="*/ 3547023 h 4850673"/>
              <a:gd name="connsiteX6" fmla="*/ 523704 w 9153055"/>
              <a:gd name="connsiteY6" fmla="*/ 4850671 h 4850673"/>
              <a:gd name="connsiteX7" fmla="*/ 0 w 9153055"/>
              <a:gd name="connsiteY7" fmla="*/ 4847509 h 4850673"/>
              <a:gd name="connsiteX8" fmla="*/ 2382 w 9153055"/>
              <a:gd name="connsiteY8" fmla="*/ 0 h 4850673"/>
              <a:gd name="connsiteX0" fmla="*/ 2382 w 9153055"/>
              <a:gd name="connsiteY0" fmla="*/ 0 h 4847542"/>
              <a:gd name="connsiteX1" fmla="*/ 9149846 w 9153055"/>
              <a:gd name="connsiteY1" fmla="*/ 0 h 4847542"/>
              <a:gd name="connsiteX2" fmla="*/ 9149845 w 9153055"/>
              <a:gd name="connsiteY2" fmla="*/ 4813176 h 4847542"/>
              <a:gd name="connsiteX3" fmla="*/ 7384257 w 9153055"/>
              <a:gd name="connsiteY3" fmla="*/ 4813896 h 4847542"/>
              <a:gd name="connsiteX4" fmla="*/ 7381442 w 9153055"/>
              <a:gd name="connsiteY4" fmla="*/ 3543300 h 4847542"/>
              <a:gd name="connsiteX5" fmla="*/ 523124 w 9153055"/>
              <a:gd name="connsiteY5" fmla="*/ 3547023 h 4847542"/>
              <a:gd name="connsiteX6" fmla="*/ 517484 w 9153055"/>
              <a:gd name="connsiteY6" fmla="*/ 4825851 h 4847542"/>
              <a:gd name="connsiteX7" fmla="*/ 0 w 9153055"/>
              <a:gd name="connsiteY7" fmla="*/ 4847509 h 4847542"/>
              <a:gd name="connsiteX8" fmla="*/ 2382 w 9153055"/>
              <a:gd name="connsiteY8" fmla="*/ 0 h 4847542"/>
              <a:gd name="connsiteX0" fmla="*/ 2382 w 9153055"/>
              <a:gd name="connsiteY0" fmla="*/ 0 h 4835165"/>
              <a:gd name="connsiteX1" fmla="*/ 9149846 w 9153055"/>
              <a:gd name="connsiteY1" fmla="*/ 0 h 4835165"/>
              <a:gd name="connsiteX2" fmla="*/ 9149845 w 9153055"/>
              <a:gd name="connsiteY2" fmla="*/ 4813176 h 4835165"/>
              <a:gd name="connsiteX3" fmla="*/ 7384257 w 9153055"/>
              <a:gd name="connsiteY3" fmla="*/ 4813896 h 4835165"/>
              <a:gd name="connsiteX4" fmla="*/ 7381442 w 9153055"/>
              <a:gd name="connsiteY4" fmla="*/ 3543300 h 4835165"/>
              <a:gd name="connsiteX5" fmla="*/ 523124 w 9153055"/>
              <a:gd name="connsiteY5" fmla="*/ 3547023 h 4835165"/>
              <a:gd name="connsiteX6" fmla="*/ 517484 w 9153055"/>
              <a:gd name="connsiteY6" fmla="*/ 4825851 h 4835165"/>
              <a:gd name="connsiteX7" fmla="*/ 0 w 9153055"/>
              <a:gd name="connsiteY7" fmla="*/ 4835100 h 4835165"/>
              <a:gd name="connsiteX8" fmla="*/ 2382 w 9153055"/>
              <a:gd name="connsiteY8" fmla="*/ 0 h 4835165"/>
              <a:gd name="connsiteX0" fmla="*/ 2382 w 9153055"/>
              <a:gd name="connsiteY0" fmla="*/ 0 h 4835165"/>
              <a:gd name="connsiteX1" fmla="*/ 9149846 w 9153055"/>
              <a:gd name="connsiteY1" fmla="*/ 0 h 4835165"/>
              <a:gd name="connsiteX2" fmla="*/ 9149845 w 9153055"/>
              <a:gd name="connsiteY2" fmla="*/ 4813176 h 4835165"/>
              <a:gd name="connsiteX3" fmla="*/ 7384257 w 9153055"/>
              <a:gd name="connsiteY3" fmla="*/ 4813896 h 4835165"/>
              <a:gd name="connsiteX4" fmla="*/ 7381442 w 9153055"/>
              <a:gd name="connsiteY4" fmla="*/ 3543300 h 4835165"/>
              <a:gd name="connsiteX5" fmla="*/ 523124 w 9153055"/>
              <a:gd name="connsiteY5" fmla="*/ 3547023 h 4835165"/>
              <a:gd name="connsiteX6" fmla="*/ 517484 w 9153055"/>
              <a:gd name="connsiteY6" fmla="*/ 4825851 h 4835165"/>
              <a:gd name="connsiteX7" fmla="*/ 0 w 9153055"/>
              <a:gd name="connsiteY7" fmla="*/ 4835100 h 4835165"/>
              <a:gd name="connsiteX8" fmla="*/ 2382 w 9153055"/>
              <a:gd name="connsiteY8" fmla="*/ 0 h 4835165"/>
              <a:gd name="connsiteX0" fmla="*/ 0 w 9150673"/>
              <a:gd name="connsiteY0" fmla="*/ 0 h 4825853"/>
              <a:gd name="connsiteX1" fmla="*/ 9147464 w 9150673"/>
              <a:gd name="connsiteY1" fmla="*/ 0 h 4825853"/>
              <a:gd name="connsiteX2" fmla="*/ 9147463 w 9150673"/>
              <a:gd name="connsiteY2" fmla="*/ 4813176 h 4825853"/>
              <a:gd name="connsiteX3" fmla="*/ 7381875 w 9150673"/>
              <a:gd name="connsiteY3" fmla="*/ 4813896 h 4825853"/>
              <a:gd name="connsiteX4" fmla="*/ 7379060 w 9150673"/>
              <a:gd name="connsiteY4" fmla="*/ 3543300 h 4825853"/>
              <a:gd name="connsiteX5" fmla="*/ 520742 w 9150673"/>
              <a:gd name="connsiteY5" fmla="*/ 3547023 h 4825853"/>
              <a:gd name="connsiteX6" fmla="*/ 515102 w 9150673"/>
              <a:gd name="connsiteY6" fmla="*/ 4825851 h 4825853"/>
              <a:gd name="connsiteX7" fmla="*/ 2770 w 9150673"/>
              <a:gd name="connsiteY7" fmla="*/ 4817115 h 4825853"/>
              <a:gd name="connsiteX8" fmla="*/ 0 w 9150673"/>
              <a:gd name="connsiteY8" fmla="*/ 0 h 4825853"/>
              <a:gd name="connsiteX0" fmla="*/ 0 w 9150673"/>
              <a:gd name="connsiteY0" fmla="*/ 0 h 4818145"/>
              <a:gd name="connsiteX1" fmla="*/ 9147464 w 9150673"/>
              <a:gd name="connsiteY1" fmla="*/ 0 h 4818145"/>
              <a:gd name="connsiteX2" fmla="*/ 9147463 w 9150673"/>
              <a:gd name="connsiteY2" fmla="*/ 4813176 h 4818145"/>
              <a:gd name="connsiteX3" fmla="*/ 7381875 w 9150673"/>
              <a:gd name="connsiteY3" fmla="*/ 4813896 h 4818145"/>
              <a:gd name="connsiteX4" fmla="*/ 7379060 w 9150673"/>
              <a:gd name="connsiteY4" fmla="*/ 3543300 h 4818145"/>
              <a:gd name="connsiteX5" fmla="*/ 520742 w 9150673"/>
              <a:gd name="connsiteY5" fmla="*/ 3547023 h 4818145"/>
              <a:gd name="connsiteX6" fmla="*/ 515102 w 9150673"/>
              <a:gd name="connsiteY6" fmla="*/ 4818143 h 4818145"/>
              <a:gd name="connsiteX7" fmla="*/ 2770 w 9150673"/>
              <a:gd name="connsiteY7" fmla="*/ 4817115 h 4818145"/>
              <a:gd name="connsiteX8" fmla="*/ 0 w 9150673"/>
              <a:gd name="connsiteY8" fmla="*/ 0 h 481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0673" h="4818145">
                <a:moveTo>
                  <a:pt x="0" y="0"/>
                </a:moveTo>
                <a:lnTo>
                  <a:pt x="9147464" y="0"/>
                </a:lnTo>
                <a:cubicBezTo>
                  <a:pt x="9154968" y="4079"/>
                  <a:pt x="9146880" y="4807581"/>
                  <a:pt x="9147463" y="4813176"/>
                </a:cubicBezTo>
                <a:cubicBezTo>
                  <a:pt x="9148046" y="4818771"/>
                  <a:pt x="7385663" y="4807873"/>
                  <a:pt x="7381875" y="4813896"/>
                </a:cubicBezTo>
                <a:cubicBezTo>
                  <a:pt x="7378087" y="4819919"/>
                  <a:pt x="7380515" y="3538511"/>
                  <a:pt x="7379060" y="3543300"/>
                </a:cubicBezTo>
                <a:cubicBezTo>
                  <a:pt x="7377605" y="3548089"/>
                  <a:pt x="2806848" y="3545782"/>
                  <a:pt x="520742" y="3547023"/>
                </a:cubicBezTo>
                <a:cubicBezTo>
                  <a:pt x="519025" y="3777370"/>
                  <a:pt x="515915" y="4819927"/>
                  <a:pt x="515102" y="4818143"/>
                </a:cubicBezTo>
                <a:cubicBezTo>
                  <a:pt x="514289" y="4816359"/>
                  <a:pt x="257002" y="4818169"/>
                  <a:pt x="2770" y="4817115"/>
                </a:cubicBezTo>
                <a:cubicBezTo>
                  <a:pt x="1847" y="3211410"/>
                  <a:pt x="923" y="1605705"/>
                  <a:pt x="0" y="0"/>
                </a:cubicBezTo>
                <a:close/>
              </a:path>
            </a:pathLst>
          </a:custGeom>
          <a:noFill/>
          <a:ln w="9525" algn="ctr">
            <a:noFill/>
            <a:miter lim="800000"/>
            <a:headEnd/>
            <a:tailEnd/>
          </a:ln>
        </p:spPr>
        <p:txBody>
          <a:bodyPr/>
          <a:lstStyle>
            <a:lvl1pPr>
              <a:defRPr sz="2133"/>
            </a:lvl1pPr>
          </a:lstStyle>
          <a:p>
            <a:r>
              <a:rPr lang="en-US" dirty="0"/>
              <a:t>Click icon to add picture</a:t>
            </a:r>
            <a:endParaRPr lang="en-GB" dirty="0"/>
          </a:p>
        </p:txBody>
      </p:sp>
      <p:sp>
        <p:nvSpPr>
          <p:cNvPr id="28" name="Rectangle 2"/>
          <p:cNvSpPr>
            <a:spLocks noGrp="1" noChangeArrowheads="1"/>
          </p:cNvSpPr>
          <p:nvPr>
            <p:ph type="ctrTitle"/>
          </p:nvPr>
        </p:nvSpPr>
        <p:spPr>
          <a:xfrm>
            <a:off x="1837043" y="4027623"/>
            <a:ext cx="5281307" cy="835200"/>
          </a:xfrm>
          <a:noFill/>
        </p:spPr>
        <p:txBody>
          <a:bodyPr lIns="0" tIns="0" rIns="0" anchor="ctr" anchorCtr="0"/>
          <a:lstStyle>
            <a:lvl1pPr algn="l" defTabSz="1219170" rtl="0" eaLnBrk="1" latinLnBrk="0" hangingPunct="1">
              <a:lnSpc>
                <a:spcPct val="100000"/>
              </a:lnSpc>
              <a:spcBef>
                <a:spcPct val="0"/>
              </a:spcBef>
              <a:buNone/>
              <a:defRPr lang="en-GB" sz="2400" b="0" kern="1200" cap="none" spc="0" baseline="0" dirty="0">
                <a:solidFill>
                  <a:schemeClr val="tx1"/>
                </a:solidFill>
                <a:latin typeface="+mj-lt"/>
                <a:ea typeface="+mj-ea"/>
                <a:cs typeface="Arial" pitchFamily="34" charset="0"/>
              </a:defRPr>
            </a:lvl1pPr>
          </a:lstStyle>
          <a:p>
            <a:r>
              <a:rPr lang="en-US"/>
              <a:t>Click to edit Master title style</a:t>
            </a:r>
            <a:endParaRPr lang="en-GB" dirty="0"/>
          </a:p>
        </p:txBody>
      </p:sp>
      <p:sp>
        <p:nvSpPr>
          <p:cNvPr id="29" name="Rectangle 3"/>
          <p:cNvSpPr>
            <a:spLocks noGrp="1" noChangeArrowheads="1"/>
          </p:cNvSpPr>
          <p:nvPr>
            <p:ph type="subTitle" idx="1"/>
          </p:nvPr>
        </p:nvSpPr>
        <p:spPr>
          <a:xfrm>
            <a:off x="1837043" y="5096740"/>
            <a:ext cx="5281307" cy="365979"/>
          </a:xfrm>
        </p:spPr>
        <p:txBody>
          <a:bodyPr anchor="b" anchorCtr="0"/>
          <a:lstStyle>
            <a:lvl1pPr marL="0" indent="0" algn="l" defTabSz="357708" rtl="0" eaLnBrk="1" latinLnBrk="0" hangingPunct="1">
              <a:lnSpc>
                <a:spcPct val="90000"/>
              </a:lnSpc>
              <a:spcBef>
                <a:spcPct val="0"/>
              </a:spcBef>
              <a:spcAft>
                <a:spcPts val="0"/>
              </a:spcAft>
              <a:buClr>
                <a:schemeClr val="accent2"/>
              </a:buClr>
              <a:buSzPct val="85000"/>
              <a:buFont typeface="Wingdings" pitchFamily="2" charset="2"/>
              <a:buNone/>
              <a:defRPr lang="en-GB" sz="1400" kern="1200" baseline="0" dirty="0">
                <a:solidFill>
                  <a:schemeClr val="tx1"/>
                </a:solidFill>
                <a:latin typeface="Futura Medium"/>
                <a:ea typeface="+mn-ea"/>
                <a:cs typeface="Arial" pitchFamily="34" charset="0"/>
              </a:defRPr>
            </a:lvl1pPr>
          </a:lstStyle>
          <a:p>
            <a:r>
              <a:rPr lang="en-US" dirty="0"/>
              <a:t>Click to edit Master subtitle style</a:t>
            </a:r>
            <a:endParaRPr lang="en-GB" dirty="0"/>
          </a:p>
        </p:txBody>
      </p:sp>
      <p:sp>
        <p:nvSpPr>
          <p:cNvPr id="32" name="Text Placeholder 31"/>
          <p:cNvSpPr>
            <a:spLocks noGrp="1"/>
          </p:cNvSpPr>
          <p:nvPr>
            <p:ph type="body" sz="quarter" idx="10" hasCustomPrompt="1"/>
          </p:nvPr>
        </p:nvSpPr>
        <p:spPr>
          <a:xfrm>
            <a:off x="1837043" y="5636735"/>
            <a:ext cx="5281307" cy="237600"/>
          </a:xfrm>
        </p:spPr>
        <p:txBody>
          <a:bodyPr anchor="t" anchorCtr="0"/>
          <a:lstStyle>
            <a:lvl1pPr>
              <a:buNone/>
              <a:defRPr lang="en-GB" sz="1400" kern="1200" baseline="0" dirty="0">
                <a:solidFill>
                  <a:schemeClr val="tx1"/>
                </a:solidFill>
                <a:latin typeface="+mj-lt"/>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Author’s Name</a:t>
            </a:r>
          </a:p>
        </p:txBody>
      </p:sp>
      <p:sp>
        <p:nvSpPr>
          <p:cNvPr id="33" name="Text Placeholder 31"/>
          <p:cNvSpPr>
            <a:spLocks noGrp="1"/>
          </p:cNvSpPr>
          <p:nvPr>
            <p:ph type="body" sz="quarter" idx="11" hasCustomPrompt="1"/>
          </p:nvPr>
        </p:nvSpPr>
        <p:spPr>
          <a:xfrm>
            <a:off x="1837043" y="5892934"/>
            <a:ext cx="5281307" cy="237600"/>
          </a:xfrm>
        </p:spPr>
        <p:txBody>
          <a:bodyPr anchor="t" anchorCtr="0"/>
          <a:lstStyle>
            <a:lvl1pPr>
              <a:buNone/>
              <a:defRPr lang="en-GB" sz="1400" kern="1200" baseline="0" dirty="0">
                <a:solidFill>
                  <a:schemeClr val="tx1"/>
                </a:solidFill>
                <a:latin typeface="Futura Medium"/>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noProof="1"/>
              <a:t>Click to insert Role in Organisation</a:t>
            </a:r>
          </a:p>
        </p:txBody>
      </p:sp>
      <p:sp>
        <p:nvSpPr>
          <p:cNvPr id="98"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9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00"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1"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l">
              <a:defRPr sz="800">
                <a:solidFill>
                  <a:schemeClr val="tx1"/>
                </a:solidFill>
                <a:latin typeface="Futura Medium"/>
                <a:cs typeface="Arial" pitchFamily="34" charset="0"/>
              </a:defRPr>
            </a:lvl1pPr>
          </a:lstStyle>
          <a:p>
            <a:pPr>
              <a:defRPr/>
            </a:pPr>
            <a:r>
              <a:rPr lang="en-GB" noProof="1" smtClean="0"/>
              <a:t> </a:t>
            </a:r>
            <a:endParaRPr lang="en-GB" noProof="1"/>
          </a:p>
        </p:txBody>
      </p:sp>
    </p:spTree>
    <p:extLst>
      <p:ext uri="{BB962C8B-B14F-4D97-AF65-F5344CB8AC3E}">
        <p14:creationId xmlns:p14="http://schemas.microsoft.com/office/powerpoint/2010/main" val="314758550"/>
      </p:ext>
    </p:extLst>
  </p:cSld>
  <p:clrMapOvr>
    <a:masterClrMapping/>
  </p:clrMapOvr>
  <p:transition/>
  <p:hf hdr="0"/>
  <p:extLst mod="1">
    <p:ext uri="{DCECCB84-F9BA-43D5-87BE-67443E8EF086}">
      <p15:sldGuideLst xmlns:p15="http://schemas.microsoft.com/office/powerpoint/2012/main">
        <p15:guide id="1" orient="horz" pos="2568">
          <p15:clr>
            <a:srgbClr val="FBAE40"/>
          </p15:clr>
        </p15:guide>
        <p15:guide id="4" pos="4484">
          <p15:clr>
            <a:srgbClr val="FBAE40"/>
          </p15:clr>
        </p15:guide>
        <p15:guide id="5" orient="horz" pos="2260">
          <p15:clr>
            <a:srgbClr val="FBAE40"/>
          </p15:clr>
        </p15:guide>
        <p15:guide id="6" orient="horz" pos="29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Option 4">
    <p:spTree>
      <p:nvGrpSpPr>
        <p:cNvPr id="1" name=""/>
        <p:cNvGrpSpPr/>
        <p:nvPr/>
      </p:nvGrpSpPr>
      <p:grpSpPr>
        <a:xfrm>
          <a:off x="0" y="0"/>
          <a:ext cx="0" cy="0"/>
          <a:chOff x="0" y="0"/>
          <a:chExt cx="0" cy="0"/>
        </a:xfrm>
      </p:grpSpPr>
      <p:grpSp>
        <p:nvGrpSpPr>
          <p:cNvPr id="4" name="Group 3"/>
          <p:cNvGrpSpPr/>
          <p:nvPr/>
        </p:nvGrpSpPr>
        <p:grpSpPr>
          <a:xfrm>
            <a:off x="400915" y="3554413"/>
            <a:ext cx="6968260" cy="2797175"/>
            <a:chOff x="400915" y="3554413"/>
            <a:chExt cx="6968260" cy="2797175"/>
          </a:xfrm>
        </p:grpSpPr>
        <p:sp>
          <p:nvSpPr>
            <p:cNvPr id="102" name="Rectangle 101"/>
            <p:cNvSpPr/>
            <p:nvPr userDrawn="1"/>
          </p:nvSpPr>
          <p:spPr bwMode="gray">
            <a:xfrm>
              <a:off x="504824" y="3554413"/>
              <a:ext cx="6864351" cy="2797175"/>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Futura Medium"/>
              </a:endParaRPr>
            </a:p>
          </p:txBody>
        </p:sp>
        <p:sp>
          <p:nvSpPr>
            <p:cNvPr id="103" name="Rectangle 102" descr="&lt;Shell Yellow Bar&gt;" title="&lt;Shell Yellow Bar&gt;"/>
            <p:cNvSpPr/>
            <p:nvPr userDrawn="1"/>
          </p:nvSpPr>
          <p:spPr bwMode="gray">
            <a:xfrm>
              <a:off x="1832301" y="3829099"/>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pic>
          <p:nvPicPr>
            <p:cNvPr id="104" name="Picture 103"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00915" y="3688499"/>
              <a:ext cx="1465237" cy="1465237"/>
            </a:xfrm>
            <a:prstGeom prst="rect">
              <a:avLst/>
            </a:prstGeom>
          </p:spPr>
        </p:pic>
      </p:grpSp>
      <p:sp>
        <p:nvSpPr>
          <p:cNvPr id="98" name="Picture Placeholder 2"/>
          <p:cNvSpPr>
            <a:spLocks noGrp="1"/>
          </p:cNvSpPr>
          <p:nvPr>
            <p:ph type="pic" sz="quarter" idx="14"/>
          </p:nvPr>
        </p:nvSpPr>
        <p:spPr bwMode="auto">
          <a:xfrm>
            <a:off x="1" y="0"/>
            <a:ext cx="9144000"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9398360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9419626"/>
              <a:gd name="connsiteY0" fmla="*/ 0 h 6857999"/>
              <a:gd name="connsiteX1" fmla="*/ 9398360 w 9419626"/>
              <a:gd name="connsiteY1" fmla="*/ 0 h 6857999"/>
              <a:gd name="connsiteX2" fmla="*/ 9419626 w 9419626"/>
              <a:gd name="connsiteY2" fmla="*/ 6857999 h 6857999"/>
              <a:gd name="connsiteX3" fmla="*/ 0 w 9419626"/>
              <a:gd name="connsiteY3" fmla="*/ 6857999 h 6857999"/>
              <a:gd name="connsiteX4" fmla="*/ 0 w 9419626"/>
              <a:gd name="connsiteY4" fmla="*/ 0 h 6857999"/>
              <a:gd name="connsiteX5" fmla="*/ 753155 w 9419626"/>
              <a:gd name="connsiteY5" fmla="*/ 3560901 h 6857999"/>
              <a:gd name="connsiteX6" fmla="*/ 763913 w 9419626"/>
              <a:gd name="connsiteY6" fmla="*/ 6359075 h 6857999"/>
              <a:gd name="connsiteX7" fmla="*/ 7622163 w 9419626"/>
              <a:gd name="connsiteY7" fmla="*/ 6355342 h 6857999"/>
              <a:gd name="connsiteX8" fmla="*/ 7622603 w 9419626"/>
              <a:gd name="connsiteY8" fmla="*/ 3560901 h 6857999"/>
              <a:gd name="connsiteX9" fmla="*/ 753155 w 9419626"/>
              <a:gd name="connsiteY9" fmla="*/ 3560901 h 6857999"/>
              <a:gd name="connsiteX0" fmla="*/ 0 w 9419626"/>
              <a:gd name="connsiteY0" fmla="*/ 0 h 6857999"/>
              <a:gd name="connsiteX1" fmla="*/ 9398360 w 9419626"/>
              <a:gd name="connsiteY1" fmla="*/ 0 h 6857999"/>
              <a:gd name="connsiteX2" fmla="*/ 9419626 w 9419626"/>
              <a:gd name="connsiteY2" fmla="*/ 6857999 h 6857999"/>
              <a:gd name="connsiteX3" fmla="*/ 233916 w 9419626"/>
              <a:gd name="connsiteY3" fmla="*/ 6857999 h 6857999"/>
              <a:gd name="connsiteX4" fmla="*/ 0 w 9419626"/>
              <a:gd name="connsiteY4" fmla="*/ 0 h 6857999"/>
              <a:gd name="connsiteX5" fmla="*/ 753155 w 9419626"/>
              <a:gd name="connsiteY5" fmla="*/ 3560901 h 6857999"/>
              <a:gd name="connsiteX6" fmla="*/ 763913 w 9419626"/>
              <a:gd name="connsiteY6" fmla="*/ 6359075 h 6857999"/>
              <a:gd name="connsiteX7" fmla="*/ 7622163 w 9419626"/>
              <a:gd name="connsiteY7" fmla="*/ 6355342 h 6857999"/>
              <a:gd name="connsiteX8" fmla="*/ 7622603 w 9419626"/>
              <a:gd name="connsiteY8" fmla="*/ 3560901 h 6857999"/>
              <a:gd name="connsiteX9" fmla="*/ 753155 w 9419626"/>
              <a:gd name="connsiteY9" fmla="*/ 3560901 h 6857999"/>
              <a:gd name="connsiteX0" fmla="*/ 10633 w 9185710"/>
              <a:gd name="connsiteY0" fmla="*/ 0 h 6857999"/>
              <a:gd name="connsiteX1" fmla="*/ 9164444 w 9185710"/>
              <a:gd name="connsiteY1" fmla="*/ 0 h 6857999"/>
              <a:gd name="connsiteX2" fmla="*/ 9185710 w 9185710"/>
              <a:gd name="connsiteY2" fmla="*/ 6857999 h 6857999"/>
              <a:gd name="connsiteX3" fmla="*/ 0 w 9185710"/>
              <a:gd name="connsiteY3" fmla="*/ 6857999 h 6857999"/>
              <a:gd name="connsiteX4" fmla="*/ 10633 w 9185710"/>
              <a:gd name="connsiteY4" fmla="*/ 0 h 6857999"/>
              <a:gd name="connsiteX5" fmla="*/ 519239 w 9185710"/>
              <a:gd name="connsiteY5" fmla="*/ 3560901 h 6857999"/>
              <a:gd name="connsiteX6" fmla="*/ 529997 w 9185710"/>
              <a:gd name="connsiteY6" fmla="*/ 6359075 h 6857999"/>
              <a:gd name="connsiteX7" fmla="*/ 7388247 w 9185710"/>
              <a:gd name="connsiteY7" fmla="*/ 6355342 h 6857999"/>
              <a:gd name="connsiteX8" fmla="*/ 7388687 w 9185710"/>
              <a:gd name="connsiteY8" fmla="*/ 3560901 h 6857999"/>
              <a:gd name="connsiteX9" fmla="*/ 519239 w 9185710"/>
              <a:gd name="connsiteY9" fmla="*/ 3560901 h 6857999"/>
              <a:gd name="connsiteX0" fmla="*/ 1023 w 9186733"/>
              <a:gd name="connsiteY0" fmla="*/ 0 h 6857999"/>
              <a:gd name="connsiteX1" fmla="*/ 9165467 w 9186733"/>
              <a:gd name="connsiteY1" fmla="*/ 0 h 6857999"/>
              <a:gd name="connsiteX2" fmla="*/ 9186733 w 9186733"/>
              <a:gd name="connsiteY2" fmla="*/ 6857999 h 6857999"/>
              <a:gd name="connsiteX3" fmla="*/ 1023 w 9186733"/>
              <a:gd name="connsiteY3" fmla="*/ 6857999 h 6857999"/>
              <a:gd name="connsiteX4" fmla="*/ 1023 w 9186733"/>
              <a:gd name="connsiteY4" fmla="*/ 0 h 6857999"/>
              <a:gd name="connsiteX5" fmla="*/ 520262 w 9186733"/>
              <a:gd name="connsiteY5" fmla="*/ 3560901 h 6857999"/>
              <a:gd name="connsiteX6" fmla="*/ 531020 w 9186733"/>
              <a:gd name="connsiteY6" fmla="*/ 6359075 h 6857999"/>
              <a:gd name="connsiteX7" fmla="*/ 7389270 w 9186733"/>
              <a:gd name="connsiteY7" fmla="*/ 6355342 h 6857999"/>
              <a:gd name="connsiteX8" fmla="*/ 7389710 w 9186733"/>
              <a:gd name="connsiteY8" fmla="*/ 3560901 h 6857999"/>
              <a:gd name="connsiteX9" fmla="*/ 520262 w 9186733"/>
              <a:gd name="connsiteY9" fmla="*/ 3560901 h 6857999"/>
              <a:gd name="connsiteX0" fmla="*/ 1023 w 9187015"/>
              <a:gd name="connsiteY0" fmla="*/ 0 h 6857999"/>
              <a:gd name="connsiteX1" fmla="*/ 9184703 w 9187015"/>
              <a:gd name="connsiteY1" fmla="*/ 0 h 6857999"/>
              <a:gd name="connsiteX2" fmla="*/ 9186733 w 9187015"/>
              <a:gd name="connsiteY2" fmla="*/ 6857999 h 6857999"/>
              <a:gd name="connsiteX3" fmla="*/ 1023 w 9187015"/>
              <a:gd name="connsiteY3" fmla="*/ 6857999 h 6857999"/>
              <a:gd name="connsiteX4" fmla="*/ 1023 w 9187015"/>
              <a:gd name="connsiteY4" fmla="*/ 0 h 6857999"/>
              <a:gd name="connsiteX5" fmla="*/ 520262 w 9187015"/>
              <a:gd name="connsiteY5" fmla="*/ 3560901 h 6857999"/>
              <a:gd name="connsiteX6" fmla="*/ 531020 w 9187015"/>
              <a:gd name="connsiteY6" fmla="*/ 6359075 h 6857999"/>
              <a:gd name="connsiteX7" fmla="*/ 7389270 w 9187015"/>
              <a:gd name="connsiteY7" fmla="*/ 6355342 h 6857999"/>
              <a:gd name="connsiteX8" fmla="*/ 7389710 w 9187015"/>
              <a:gd name="connsiteY8" fmla="*/ 3560901 h 6857999"/>
              <a:gd name="connsiteX9" fmla="*/ 520262 w 9187015"/>
              <a:gd name="connsiteY9" fmla="*/ 3560901 h 6857999"/>
              <a:gd name="connsiteX0" fmla="*/ 1023 w 9187015"/>
              <a:gd name="connsiteY0" fmla="*/ 0 h 6857999"/>
              <a:gd name="connsiteX1" fmla="*/ 9184703 w 9187015"/>
              <a:gd name="connsiteY1" fmla="*/ 0 h 6857999"/>
              <a:gd name="connsiteX2" fmla="*/ 9186733 w 9187015"/>
              <a:gd name="connsiteY2" fmla="*/ 6857999 h 6857999"/>
              <a:gd name="connsiteX3" fmla="*/ 1023 w 9187015"/>
              <a:gd name="connsiteY3" fmla="*/ 6857999 h 6857999"/>
              <a:gd name="connsiteX4" fmla="*/ 1023 w 9187015"/>
              <a:gd name="connsiteY4" fmla="*/ 0 h 6857999"/>
              <a:gd name="connsiteX5" fmla="*/ 520262 w 9187015"/>
              <a:gd name="connsiteY5" fmla="*/ 3560901 h 6857999"/>
              <a:gd name="connsiteX6" fmla="*/ 531020 w 9187015"/>
              <a:gd name="connsiteY6" fmla="*/ 6359075 h 6857999"/>
              <a:gd name="connsiteX7" fmla="*/ 7389270 w 9187015"/>
              <a:gd name="connsiteY7" fmla="*/ 6355342 h 6857999"/>
              <a:gd name="connsiteX8" fmla="*/ 7405739 w 9187015"/>
              <a:gd name="connsiteY8" fmla="*/ 3560901 h 6857999"/>
              <a:gd name="connsiteX9" fmla="*/ 520262 w 9187015"/>
              <a:gd name="connsiteY9" fmla="*/ 3560901 h 6857999"/>
              <a:gd name="connsiteX0" fmla="*/ 1023 w 9187015"/>
              <a:gd name="connsiteY0" fmla="*/ 0 h 6857999"/>
              <a:gd name="connsiteX1" fmla="*/ 9184703 w 9187015"/>
              <a:gd name="connsiteY1" fmla="*/ 0 h 6857999"/>
              <a:gd name="connsiteX2" fmla="*/ 9186733 w 9187015"/>
              <a:gd name="connsiteY2" fmla="*/ 6857999 h 6857999"/>
              <a:gd name="connsiteX3" fmla="*/ 1023 w 9187015"/>
              <a:gd name="connsiteY3" fmla="*/ 6857999 h 6857999"/>
              <a:gd name="connsiteX4" fmla="*/ 1023 w 9187015"/>
              <a:gd name="connsiteY4" fmla="*/ 0 h 6857999"/>
              <a:gd name="connsiteX5" fmla="*/ 520262 w 9187015"/>
              <a:gd name="connsiteY5" fmla="*/ 3560901 h 6857999"/>
              <a:gd name="connsiteX6" fmla="*/ 531020 w 9187015"/>
              <a:gd name="connsiteY6" fmla="*/ 6359075 h 6857999"/>
              <a:gd name="connsiteX7" fmla="*/ 7405299 w 9187015"/>
              <a:gd name="connsiteY7" fmla="*/ 6355342 h 6857999"/>
              <a:gd name="connsiteX8" fmla="*/ 7405739 w 9187015"/>
              <a:gd name="connsiteY8" fmla="*/ 3560901 h 6857999"/>
              <a:gd name="connsiteX9" fmla="*/ 520262 w 9187015"/>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015" h="6857999">
                <a:moveTo>
                  <a:pt x="1023" y="0"/>
                </a:moveTo>
                <a:lnTo>
                  <a:pt x="9184703" y="0"/>
                </a:lnTo>
                <a:cubicBezTo>
                  <a:pt x="9191792" y="2286000"/>
                  <a:pt x="9179644" y="4571999"/>
                  <a:pt x="9186733" y="6857999"/>
                </a:cubicBezTo>
                <a:lnTo>
                  <a:pt x="1023" y="6857999"/>
                </a:lnTo>
                <a:cubicBezTo>
                  <a:pt x="4567" y="4571999"/>
                  <a:pt x="-2521" y="2286000"/>
                  <a:pt x="1023" y="0"/>
                </a:cubicBezTo>
                <a:close/>
                <a:moveTo>
                  <a:pt x="520262" y="3560901"/>
                </a:moveTo>
                <a:lnTo>
                  <a:pt x="531020" y="6359075"/>
                </a:lnTo>
                <a:lnTo>
                  <a:pt x="7405299" y="6355342"/>
                </a:lnTo>
                <a:cubicBezTo>
                  <a:pt x="7401713" y="5510947"/>
                  <a:pt x="7409325" y="4405296"/>
                  <a:pt x="7405739" y="3560901"/>
                </a:cubicBezTo>
                <a:lnTo>
                  <a:pt x="520262" y="3560901"/>
                </a:lnTo>
                <a:close/>
              </a:path>
            </a:pathLst>
          </a:custGeom>
          <a:noFill/>
          <a:ln w="3175" algn="ctr">
            <a:noFill/>
            <a:miter lim="800000"/>
            <a:headEnd/>
            <a:tailEnd/>
          </a:ln>
        </p:spPr>
        <p:txBody>
          <a:bodyPr/>
          <a:lstStyle>
            <a:lvl1pPr>
              <a:defRPr sz="2133"/>
            </a:lvl1pPr>
          </a:lstStyle>
          <a:p>
            <a:r>
              <a:rPr lang="en-US" dirty="0"/>
              <a:t>Click icon to add picture</a:t>
            </a:r>
            <a:endParaRPr lang="en-GB" dirty="0"/>
          </a:p>
        </p:txBody>
      </p:sp>
      <p:sp>
        <p:nvSpPr>
          <p:cNvPr id="28" name="Rectangle 2"/>
          <p:cNvSpPr>
            <a:spLocks noGrp="1" noChangeArrowheads="1"/>
          </p:cNvSpPr>
          <p:nvPr>
            <p:ph type="ctrTitle"/>
          </p:nvPr>
        </p:nvSpPr>
        <p:spPr>
          <a:xfrm>
            <a:off x="1837043" y="4028400"/>
            <a:ext cx="5281307" cy="835200"/>
          </a:xfrm>
          <a:noFill/>
        </p:spPr>
        <p:txBody>
          <a:bodyPr lIns="0" tIns="0" rIns="0" anchor="ctr" anchorCtr="0"/>
          <a:lstStyle>
            <a:lvl1pPr algn="l" defTabSz="1219170" rtl="0" eaLnBrk="1" latinLnBrk="0" hangingPunct="1">
              <a:lnSpc>
                <a:spcPct val="100000"/>
              </a:lnSpc>
              <a:spcBef>
                <a:spcPct val="0"/>
              </a:spcBef>
              <a:buNone/>
              <a:defRPr lang="en-GB" sz="2400" b="0" kern="1200" cap="none" spc="0" baseline="0" dirty="0">
                <a:solidFill>
                  <a:schemeClr val="tx1"/>
                </a:solidFill>
                <a:latin typeface="+mj-lt"/>
                <a:ea typeface="+mj-ea"/>
                <a:cs typeface="Arial" pitchFamily="34" charset="0"/>
              </a:defRPr>
            </a:lvl1pPr>
          </a:lstStyle>
          <a:p>
            <a:r>
              <a:rPr lang="en-US"/>
              <a:t>Click to edit Master title style</a:t>
            </a:r>
            <a:endParaRPr lang="en-GB" dirty="0"/>
          </a:p>
        </p:txBody>
      </p:sp>
      <p:sp>
        <p:nvSpPr>
          <p:cNvPr id="29" name="Rectangle 3"/>
          <p:cNvSpPr>
            <a:spLocks noGrp="1" noChangeArrowheads="1"/>
          </p:cNvSpPr>
          <p:nvPr>
            <p:ph type="subTitle" idx="1"/>
          </p:nvPr>
        </p:nvSpPr>
        <p:spPr>
          <a:xfrm>
            <a:off x="1837043" y="5096740"/>
            <a:ext cx="5281307" cy="365979"/>
          </a:xfrm>
        </p:spPr>
        <p:txBody>
          <a:bodyPr anchor="b" anchorCtr="0"/>
          <a:lstStyle>
            <a:lvl1pPr marL="0" indent="0" algn="l" defTabSz="357708" rtl="0" eaLnBrk="1" latinLnBrk="0" hangingPunct="1">
              <a:lnSpc>
                <a:spcPct val="90000"/>
              </a:lnSpc>
              <a:spcBef>
                <a:spcPct val="0"/>
              </a:spcBef>
              <a:spcAft>
                <a:spcPts val="0"/>
              </a:spcAft>
              <a:buClr>
                <a:schemeClr val="accent2"/>
              </a:buClr>
              <a:buSzPct val="85000"/>
              <a:buFont typeface="Wingdings" pitchFamily="2" charset="2"/>
              <a:buNone/>
              <a:defRPr lang="en-GB" sz="1400" kern="1200" baseline="0" dirty="0">
                <a:solidFill>
                  <a:schemeClr val="tx1"/>
                </a:solidFill>
                <a:latin typeface="Futura Medium"/>
                <a:ea typeface="+mn-ea"/>
                <a:cs typeface="Arial" pitchFamily="34" charset="0"/>
              </a:defRPr>
            </a:lvl1pPr>
          </a:lstStyle>
          <a:p>
            <a:r>
              <a:rPr lang="en-US" dirty="0"/>
              <a:t>Click to edit Master subtitle style</a:t>
            </a:r>
            <a:endParaRPr lang="en-GB" dirty="0"/>
          </a:p>
        </p:txBody>
      </p:sp>
      <p:sp>
        <p:nvSpPr>
          <p:cNvPr id="32" name="Text Placeholder 31"/>
          <p:cNvSpPr>
            <a:spLocks noGrp="1"/>
          </p:cNvSpPr>
          <p:nvPr>
            <p:ph type="body" sz="quarter" idx="10" hasCustomPrompt="1"/>
          </p:nvPr>
        </p:nvSpPr>
        <p:spPr>
          <a:xfrm>
            <a:off x="1837043" y="5636735"/>
            <a:ext cx="5281307" cy="237600"/>
          </a:xfrm>
        </p:spPr>
        <p:txBody>
          <a:bodyPr anchor="t" anchorCtr="0"/>
          <a:lstStyle>
            <a:lvl1pPr>
              <a:buNone/>
              <a:defRPr lang="en-GB" sz="1400" kern="1200" baseline="0" dirty="0">
                <a:solidFill>
                  <a:schemeClr val="tx1"/>
                </a:solidFill>
                <a:latin typeface="+mj-lt"/>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dirty="0"/>
              <a:t>Click to insert Author’s Name</a:t>
            </a:r>
          </a:p>
        </p:txBody>
      </p:sp>
      <p:sp>
        <p:nvSpPr>
          <p:cNvPr id="33" name="Text Placeholder 31"/>
          <p:cNvSpPr>
            <a:spLocks noGrp="1"/>
          </p:cNvSpPr>
          <p:nvPr>
            <p:ph type="body" sz="quarter" idx="11" hasCustomPrompt="1"/>
          </p:nvPr>
        </p:nvSpPr>
        <p:spPr>
          <a:xfrm>
            <a:off x="1837043" y="5892934"/>
            <a:ext cx="5281307" cy="237600"/>
          </a:xfrm>
        </p:spPr>
        <p:txBody>
          <a:bodyPr anchor="t" anchorCtr="0"/>
          <a:lstStyle>
            <a:lvl1pPr>
              <a:buNone/>
              <a:defRPr lang="en-GB" sz="1400" kern="1200" baseline="0" dirty="0">
                <a:solidFill>
                  <a:schemeClr val="tx1"/>
                </a:solidFill>
                <a:latin typeface="Futura Medium"/>
                <a:ea typeface="+mn-ea"/>
                <a:cs typeface="+mn-cs"/>
              </a:defRPr>
            </a:lvl1pPr>
          </a:lstStyle>
          <a:p>
            <a:pPr marL="0" lvl="0" indent="0" algn="l" defTabSz="357708" rtl="0" eaLnBrk="1" latinLnBrk="0" hangingPunct="1">
              <a:lnSpc>
                <a:spcPct val="100000"/>
              </a:lnSpc>
              <a:spcBef>
                <a:spcPts val="0"/>
              </a:spcBef>
              <a:spcAft>
                <a:spcPts val="800"/>
              </a:spcAft>
              <a:buClr>
                <a:schemeClr val="accent2"/>
              </a:buClr>
              <a:buSzPct val="85000"/>
              <a:buFont typeface="Wingdings" pitchFamily="2" charset="2"/>
              <a:buNone/>
            </a:pPr>
            <a:r>
              <a:rPr lang="en-GB" noProof="1"/>
              <a:t>Click to insert Role in Organisation</a:t>
            </a:r>
          </a:p>
        </p:txBody>
      </p:sp>
      <p:sp>
        <p:nvSpPr>
          <p:cNvPr id="99" name="Text Box 11" descr="&lt;COMPANY_NAME&gt;" title="&lt;COMPANY_NAME&gt;"/>
          <p:cNvSpPr txBox="1">
            <a:spLocks noChangeArrowheads="1"/>
          </p:cNvSpPr>
          <p:nvPr/>
        </p:nvSpPr>
        <p:spPr bwMode="auto">
          <a:xfrm>
            <a:off x="507889" y="6478119"/>
            <a:ext cx="2285554" cy="237744"/>
          </a:xfrm>
          <a:prstGeom prst="rect">
            <a:avLst/>
          </a:prstGeom>
          <a:noFill/>
          <a:ln w="9525" algn="ctr">
            <a:noFill/>
            <a:miter lim="800000"/>
            <a:headEnd/>
            <a:tailEnd/>
          </a:ln>
          <a:effectLst/>
        </p:spPr>
        <p:txBody>
          <a:bodyPr wrap="none" lIns="0" tIns="0" rIns="0" anchor="t" anchorCtr="0">
            <a:noAutofit/>
          </a:bodyPr>
          <a:lstStyle/>
          <a:p>
            <a:pPr>
              <a:defRPr/>
            </a:pPr>
            <a:r>
              <a:rPr lang="en-GB" sz="800" noProof="1">
                <a:solidFill>
                  <a:schemeClr val="tx1"/>
                </a:solidFill>
                <a:latin typeface="Futura Medium"/>
                <a:cs typeface="Arial" pitchFamily="34" charset="0"/>
              </a:rPr>
              <a:t>Company name appears here</a:t>
            </a:r>
          </a:p>
        </p:txBody>
      </p:sp>
      <p:sp>
        <p:nvSpPr>
          <p:cNvPr id="100"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01"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05"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l">
              <a:defRPr sz="800">
                <a:solidFill>
                  <a:schemeClr val="tx1"/>
                </a:solidFill>
                <a:latin typeface="Futura Medium"/>
                <a:cs typeface="Arial" pitchFamily="34" charset="0"/>
              </a:defRPr>
            </a:lvl1pPr>
          </a:lstStyle>
          <a:p>
            <a:pPr>
              <a:defRPr/>
            </a:pPr>
            <a:r>
              <a:rPr lang="en-GB" noProof="1" smtClean="0"/>
              <a:t> </a:t>
            </a:r>
            <a:endParaRPr lang="en-GB" noProof="1"/>
          </a:p>
        </p:txBody>
      </p:sp>
    </p:spTree>
    <p:extLst>
      <p:ext uri="{BB962C8B-B14F-4D97-AF65-F5344CB8AC3E}">
        <p14:creationId xmlns:p14="http://schemas.microsoft.com/office/powerpoint/2010/main" val="1813459969"/>
      </p:ext>
    </p:extLst>
  </p:cSld>
  <p:clrMapOvr>
    <a:masterClrMapping/>
  </p:clrMapOvr>
  <p:transition/>
  <p:hf hdr="0"/>
  <p:extLst mod="1">
    <p:ext uri="{DCECCB84-F9BA-43D5-87BE-67443E8EF086}">
      <p15:sldGuideLst xmlns:p15="http://schemas.microsoft.com/office/powerpoint/2012/main">
        <p15:guide id="3" orient="horz" pos="4001">
          <p15:clr>
            <a:srgbClr val="FBAE40"/>
          </p15:clr>
        </p15:guide>
        <p15:guide id="4" pos="46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4545" y="728663"/>
            <a:ext cx="813463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mj-lt"/>
                <a:ea typeface="+mj-ea"/>
                <a:cs typeface="+mj-cs"/>
              </a:defRPr>
            </a:lvl1pPr>
          </a:lstStyle>
          <a:p>
            <a:pPr lvl="0" algn="l" defTabSz="914400" rtl="0" eaLnBrk="1" latinLnBrk="0" hangingPunct="1">
              <a:spcBef>
                <a:spcPct val="0"/>
              </a:spcBef>
              <a:buNone/>
            </a:pPr>
            <a:r>
              <a:rPr lang="en-US" noProof="0"/>
              <a:t>Click to edit Master title style</a:t>
            </a:r>
            <a:endParaRPr lang="en-GB" noProof="0" dirty="0"/>
          </a:p>
        </p:txBody>
      </p:sp>
      <p:sp>
        <p:nvSpPr>
          <p:cNvPr id="10" name="Content Placeholder 9"/>
          <p:cNvSpPr>
            <a:spLocks noGrp="1"/>
          </p:cNvSpPr>
          <p:nvPr>
            <p:ph sz="quarter" idx="11"/>
          </p:nvPr>
        </p:nvSpPr>
        <p:spPr>
          <a:xfrm>
            <a:off x="504826" y="1557338"/>
            <a:ext cx="8134350" cy="4694237"/>
          </a:xfr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vl2pPr marL="230400" indent="-230400">
              <a:defRPr lang="en-GB" dirty="0" smtClean="0"/>
            </a:lvl2pPr>
            <a:lvl3pPr marL="459000" indent="-228600">
              <a:defRPr lang="en-GB" dirty="0" smtClean="0"/>
            </a:lvl3pPr>
            <a:lvl4pPr marL="687600" indent="-228600">
              <a:defRPr lang="en-GB" dirty="0" smtClean="0"/>
            </a:lvl4pPr>
            <a:lvl5pPr marL="890800" indent="-203200">
              <a:defRPr lang="en-GB" dirty="0" smtClean="0"/>
            </a:lvl5pPr>
            <a:lvl6pPr marL="1043200" indent="-152400">
              <a:defRPr lang="en-GB"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1"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5"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3314660459"/>
      </p:ext>
    </p:extLst>
  </p:cSld>
  <p:clrMapOvr>
    <a:masterClrMapping/>
  </p:clrMapOvr>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Full Screen Image">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bwMode="auto">
          <a:xfrm>
            <a:off x="0" y="0"/>
            <a:ext cx="9146382" cy="6858000"/>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482698 w 12194723"/>
              <a:gd name="connsiteY5" fmla="*/ 48285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482698 w 12194723"/>
              <a:gd name="connsiteY9" fmla="*/ 48285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3833 w 12194723"/>
              <a:gd name="connsiteY8" fmla="*/ 5061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96313 w 12194723"/>
              <a:gd name="connsiteY8" fmla="*/ 486123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6332 w 12194723"/>
              <a:gd name="connsiteY8" fmla="*/ 381191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6445 w 12194723"/>
              <a:gd name="connsiteY8" fmla="*/ 558575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61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5396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4 w 12194723"/>
              <a:gd name="connsiteY8" fmla="*/ 5036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9108537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9160493"/>
              <a:gd name="connsiteY0" fmla="*/ 0 h 6857999"/>
              <a:gd name="connsiteX1" fmla="*/ 9108537 w 9160493"/>
              <a:gd name="connsiteY1" fmla="*/ 0 h 6857999"/>
              <a:gd name="connsiteX2" fmla="*/ 9160493 w 9160493"/>
              <a:gd name="connsiteY2" fmla="*/ 6857999 h 6857999"/>
              <a:gd name="connsiteX3" fmla="*/ 0 w 9160493"/>
              <a:gd name="connsiteY3" fmla="*/ 6857999 h 6857999"/>
              <a:gd name="connsiteX4" fmla="*/ 0 w 9160493"/>
              <a:gd name="connsiteY4" fmla="*/ 0 h 6857999"/>
              <a:gd name="connsiteX5" fmla="*/ 508891 w 9160493"/>
              <a:gd name="connsiteY5" fmla="*/ 511425 h 6857999"/>
              <a:gd name="connsiteX6" fmla="*/ 511097 w 9160493"/>
              <a:gd name="connsiteY6" fmla="*/ 583270 h 6857999"/>
              <a:gd name="connsiteX7" fmla="*/ 1774181 w 9160493"/>
              <a:gd name="connsiteY7" fmla="*/ 585272 h 6857999"/>
              <a:gd name="connsiteX8" fmla="*/ 1769076 w 9160493"/>
              <a:gd name="connsiteY8" fmla="*/ 508490 h 6857999"/>
              <a:gd name="connsiteX9" fmla="*/ 508891 w 9160493"/>
              <a:gd name="connsiteY9" fmla="*/ 511425 h 6857999"/>
              <a:gd name="connsiteX0" fmla="*/ 0 w 9160493"/>
              <a:gd name="connsiteY0" fmla="*/ 0 h 6857999"/>
              <a:gd name="connsiteX1" fmla="*/ 9151400 w 9160493"/>
              <a:gd name="connsiteY1" fmla="*/ 0 h 6857999"/>
              <a:gd name="connsiteX2" fmla="*/ 9160493 w 9160493"/>
              <a:gd name="connsiteY2" fmla="*/ 6857999 h 6857999"/>
              <a:gd name="connsiteX3" fmla="*/ 0 w 9160493"/>
              <a:gd name="connsiteY3" fmla="*/ 6857999 h 6857999"/>
              <a:gd name="connsiteX4" fmla="*/ 0 w 9160493"/>
              <a:gd name="connsiteY4" fmla="*/ 0 h 6857999"/>
              <a:gd name="connsiteX5" fmla="*/ 508891 w 9160493"/>
              <a:gd name="connsiteY5" fmla="*/ 511425 h 6857999"/>
              <a:gd name="connsiteX6" fmla="*/ 511097 w 9160493"/>
              <a:gd name="connsiteY6" fmla="*/ 583270 h 6857999"/>
              <a:gd name="connsiteX7" fmla="*/ 1774181 w 9160493"/>
              <a:gd name="connsiteY7" fmla="*/ 585272 h 6857999"/>
              <a:gd name="connsiteX8" fmla="*/ 1769076 w 9160493"/>
              <a:gd name="connsiteY8" fmla="*/ 508490 h 6857999"/>
              <a:gd name="connsiteX9" fmla="*/ 508891 w 9160493"/>
              <a:gd name="connsiteY9" fmla="*/ 511425 h 6857999"/>
              <a:gd name="connsiteX0" fmla="*/ 0 w 9154778"/>
              <a:gd name="connsiteY0" fmla="*/ 0 h 6857999"/>
              <a:gd name="connsiteX1" fmla="*/ 9151400 w 9154778"/>
              <a:gd name="connsiteY1" fmla="*/ 0 h 6857999"/>
              <a:gd name="connsiteX2" fmla="*/ 9154778 w 9154778"/>
              <a:gd name="connsiteY2" fmla="*/ 6857999 h 6857999"/>
              <a:gd name="connsiteX3" fmla="*/ 0 w 9154778"/>
              <a:gd name="connsiteY3" fmla="*/ 6857999 h 6857999"/>
              <a:gd name="connsiteX4" fmla="*/ 0 w 9154778"/>
              <a:gd name="connsiteY4" fmla="*/ 0 h 6857999"/>
              <a:gd name="connsiteX5" fmla="*/ 508891 w 9154778"/>
              <a:gd name="connsiteY5" fmla="*/ 511425 h 6857999"/>
              <a:gd name="connsiteX6" fmla="*/ 511097 w 9154778"/>
              <a:gd name="connsiteY6" fmla="*/ 583270 h 6857999"/>
              <a:gd name="connsiteX7" fmla="*/ 1774181 w 9154778"/>
              <a:gd name="connsiteY7" fmla="*/ 585272 h 6857999"/>
              <a:gd name="connsiteX8" fmla="*/ 1769076 w 9154778"/>
              <a:gd name="connsiteY8" fmla="*/ 508490 h 6857999"/>
              <a:gd name="connsiteX9" fmla="*/ 508891 w 9154778"/>
              <a:gd name="connsiteY9" fmla="*/ 511425 h 6857999"/>
              <a:gd name="connsiteX0" fmla="*/ 0 w 9154778"/>
              <a:gd name="connsiteY0" fmla="*/ 0 h 6857999"/>
              <a:gd name="connsiteX1" fmla="*/ 9151400 w 9154778"/>
              <a:gd name="connsiteY1" fmla="*/ 0 h 6857999"/>
              <a:gd name="connsiteX2" fmla="*/ 9154778 w 9154778"/>
              <a:gd name="connsiteY2" fmla="*/ 6857999 h 6857999"/>
              <a:gd name="connsiteX3" fmla="*/ 0 w 9154778"/>
              <a:gd name="connsiteY3" fmla="*/ 6857999 h 6857999"/>
              <a:gd name="connsiteX4" fmla="*/ 0 w 9154778"/>
              <a:gd name="connsiteY4" fmla="*/ 0 h 6857999"/>
              <a:gd name="connsiteX5" fmla="*/ 508891 w 9154778"/>
              <a:gd name="connsiteY5" fmla="*/ 511425 h 6857999"/>
              <a:gd name="connsiteX6" fmla="*/ 511097 w 9154778"/>
              <a:gd name="connsiteY6" fmla="*/ 583270 h 6857999"/>
              <a:gd name="connsiteX7" fmla="*/ 1774181 w 9154778"/>
              <a:gd name="connsiteY7" fmla="*/ 585272 h 6857999"/>
              <a:gd name="connsiteX8" fmla="*/ 1769076 w 9154778"/>
              <a:gd name="connsiteY8" fmla="*/ 508490 h 6857999"/>
              <a:gd name="connsiteX9" fmla="*/ 508891 w 9154778"/>
              <a:gd name="connsiteY9" fmla="*/ 51142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4778" h="6857999">
                <a:moveTo>
                  <a:pt x="0" y="0"/>
                </a:moveTo>
                <a:lnTo>
                  <a:pt x="9151400" y="0"/>
                </a:lnTo>
                <a:lnTo>
                  <a:pt x="9154778" y="6857999"/>
                </a:lnTo>
                <a:lnTo>
                  <a:pt x="0" y="6857999"/>
                </a:lnTo>
                <a:lnTo>
                  <a:pt x="0" y="0"/>
                </a:lnTo>
                <a:close/>
                <a:moveTo>
                  <a:pt x="508891" y="511425"/>
                </a:moveTo>
                <a:cubicBezTo>
                  <a:pt x="509626" y="566329"/>
                  <a:pt x="510362" y="528366"/>
                  <a:pt x="511097" y="583270"/>
                </a:cubicBezTo>
                <a:lnTo>
                  <a:pt x="1774181" y="585272"/>
                </a:lnTo>
                <a:cubicBezTo>
                  <a:pt x="1771177" y="584735"/>
                  <a:pt x="1768022" y="508891"/>
                  <a:pt x="1769076" y="508490"/>
                </a:cubicBezTo>
                <a:cubicBezTo>
                  <a:pt x="1770130" y="508089"/>
                  <a:pt x="928953" y="510447"/>
                  <a:pt x="508891" y="511425"/>
                </a:cubicBezTo>
                <a:close/>
              </a:path>
            </a:pathLst>
          </a:custGeom>
          <a:noFill/>
          <a:ln w="3175" algn="ctr">
            <a:noFill/>
            <a:miter lim="800000"/>
            <a:headEnd/>
            <a:tailEnd/>
          </a:ln>
        </p:spPr>
        <p:txBody>
          <a:bodyPr/>
          <a:lstStyle>
            <a:lvl1pPr>
              <a:defRPr sz="2133"/>
            </a:lvl1pPr>
          </a:lstStyle>
          <a:p>
            <a:r>
              <a:rPr lang="en-US" dirty="0"/>
              <a:t>Click icon to add picture</a:t>
            </a:r>
            <a:endParaRPr lang="en-GB" dirty="0"/>
          </a:p>
        </p:txBody>
      </p:sp>
      <p:sp>
        <p:nvSpPr>
          <p:cNvPr id="34" name="Rectangle 2"/>
          <p:cNvSpPr>
            <a:spLocks noGrp="1" noChangeArrowheads="1"/>
          </p:cNvSpPr>
          <p:nvPr>
            <p:ph type="title"/>
          </p:nvPr>
        </p:nvSpPr>
        <p:spPr bwMode="auto">
          <a:xfrm>
            <a:off x="504545" y="728663"/>
            <a:ext cx="813463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mj-lt"/>
                <a:ea typeface="+mj-ea"/>
                <a:cs typeface="+mj-cs"/>
              </a:defRPr>
            </a:lvl1pPr>
          </a:lstStyle>
          <a:p>
            <a:pPr lvl="0" algn="l" defTabSz="914400" rtl="0" eaLnBrk="1" latinLnBrk="0" hangingPunct="1">
              <a:spcBef>
                <a:spcPct val="0"/>
              </a:spcBef>
              <a:buNone/>
            </a:pPr>
            <a:r>
              <a:rPr lang="en-US" noProof="0"/>
              <a:t>Click to edit Master title style</a:t>
            </a:r>
            <a:endParaRPr lang="en-GB" noProof="0" dirty="0"/>
          </a:p>
        </p:txBody>
      </p:sp>
      <p:sp>
        <p:nvSpPr>
          <p:cNvPr id="10" name="Content Placeholder 9"/>
          <p:cNvSpPr>
            <a:spLocks noGrp="1"/>
          </p:cNvSpPr>
          <p:nvPr>
            <p:ph sz="quarter" idx="11"/>
          </p:nvPr>
        </p:nvSpPr>
        <p:spPr>
          <a:xfrm>
            <a:off x="504826" y="1557338"/>
            <a:ext cx="3922712" cy="4694237"/>
          </a:xfr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vl2pPr marL="230400" indent="-230400">
              <a:defRPr lang="en-GB" dirty="0" smtClean="0"/>
            </a:lvl2pPr>
            <a:lvl3pPr marL="459000" indent="-228600">
              <a:defRPr lang="en-GB" dirty="0" smtClean="0"/>
            </a:lvl3pPr>
            <a:lvl4pPr marL="687600" indent="-228600">
              <a:defRPr lang="en-GB" dirty="0" smtClean="0"/>
            </a:lvl4pPr>
            <a:lvl5pPr marL="890800" indent="-203200">
              <a:defRPr lang="en-GB" dirty="0" smtClean="0"/>
            </a:lvl5pPr>
            <a:lvl6pPr marL="1043200" indent="-152400">
              <a:defRPr lang="en-GB"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1"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5"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41058983"/>
      </p:ext>
    </p:extLst>
  </p:cSld>
  <p:clrMapOvr>
    <a:masterClrMapping/>
  </p:clrMapOvr>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4826" y="728663"/>
            <a:ext cx="813435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vl1pPr>
          </a:lstStyle>
          <a:p>
            <a:pPr lvl="0"/>
            <a:r>
              <a:rPr lang="en-US" noProof="0"/>
              <a:t>Click to edit Master title style</a:t>
            </a:r>
            <a:endParaRPr lang="en-GB" noProof="0" dirty="0"/>
          </a:p>
        </p:txBody>
      </p:sp>
      <p:sp>
        <p:nvSpPr>
          <p:cNvPr id="11" name="Content Placeholder 9"/>
          <p:cNvSpPr>
            <a:spLocks noGrp="1"/>
          </p:cNvSpPr>
          <p:nvPr>
            <p:ph sz="quarter" idx="11"/>
          </p:nvPr>
        </p:nvSpPr>
        <p:spPr>
          <a:xfrm>
            <a:off x="504826" y="1557338"/>
            <a:ext cx="8134350" cy="4694237"/>
          </a:xfrm>
        </p:spPr>
        <p:txBody>
          <a:bodyPr/>
          <a:lstStyle>
            <a:lvl1pPr marL="0" indent="0" defTabSz="268288">
              <a:lnSpc>
                <a:spcPct val="140000"/>
              </a:lnSpc>
              <a:spcBef>
                <a:spcPts val="0"/>
              </a:spcBef>
              <a:spcAft>
                <a:spcPts val="0"/>
              </a:spcAft>
              <a:defRPr sz="1400"/>
            </a:lvl1pPr>
            <a:lvl2pPr marL="176400" indent="-176400" defTabSz="268288">
              <a:lnSpc>
                <a:spcPct val="140000"/>
              </a:lnSpc>
              <a:spcBef>
                <a:spcPts val="0"/>
              </a:spcBef>
              <a:spcAft>
                <a:spcPts val="0"/>
              </a:spcAft>
              <a:defRPr sz="1400"/>
            </a:lvl2pPr>
            <a:lvl3pPr marL="354200" indent="-177800" defTabSz="268288">
              <a:lnSpc>
                <a:spcPct val="140000"/>
              </a:lnSpc>
              <a:spcBef>
                <a:spcPts val="0"/>
              </a:spcBef>
              <a:spcAft>
                <a:spcPts val="0"/>
              </a:spcAft>
              <a:buClr>
                <a:schemeClr val="tx1"/>
              </a:buClr>
              <a:buSzPct val="75000"/>
              <a:buFont typeface="Wingdings" pitchFamily="2" charset="2"/>
              <a:buChar char=""/>
              <a:defRPr sz="1400"/>
            </a:lvl3pPr>
            <a:lvl4pPr marL="532000" indent="-177800" defTabSz="268288">
              <a:lnSpc>
                <a:spcPct val="140000"/>
              </a:lnSpc>
              <a:spcBef>
                <a:spcPts val="0"/>
              </a:spcBef>
              <a:spcAft>
                <a:spcPts val="0"/>
              </a:spcAft>
              <a:buClr>
                <a:schemeClr val="tx1"/>
              </a:buClr>
              <a:buSzPct val="75000"/>
              <a:buFont typeface="Wingdings" pitchFamily="2" charset="2"/>
              <a:buChar char=""/>
              <a:defRPr sz="1400"/>
            </a:lvl4pPr>
            <a:lvl5pPr marL="684400" indent="-152400" defTabSz="268288">
              <a:lnSpc>
                <a:spcPct val="140000"/>
              </a:lnSpc>
              <a:spcBef>
                <a:spcPts val="0"/>
              </a:spcBef>
              <a:spcAft>
                <a:spcPts val="0"/>
              </a:spcAft>
              <a:buClr>
                <a:schemeClr val="tx1"/>
              </a:buClr>
              <a:buSzPct val="75000"/>
              <a:buFont typeface="Wingdings" pitchFamily="2" charset="2"/>
              <a:buChar char=""/>
              <a:defRPr sz="1200"/>
            </a:lvl5pPr>
            <a:lvl6pPr marL="817750" indent="-133350" defTabSz="268288">
              <a:lnSpc>
                <a:spcPct val="140000"/>
              </a:lnSpc>
              <a:spcAft>
                <a:spcPts val="0"/>
              </a:spcAft>
              <a:buClr>
                <a:schemeClr val="tx1"/>
              </a:buClr>
              <a:buSzPct val="75000"/>
              <a:buFont typeface="Wingdings" pitchFamily="2" charset="2"/>
              <a:buChar char=""/>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9"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2"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921467743"/>
      </p:ext>
    </p:extLst>
  </p:cSld>
  <p:clrMapOvr>
    <a:masterClrMapping/>
  </p:clrMapOvr>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4825" y="728663"/>
            <a:ext cx="8132199"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mj-lt"/>
                <a:ea typeface="+mj-ea"/>
                <a:cs typeface="+mj-cs"/>
              </a:defRPr>
            </a:lvl1pPr>
          </a:lstStyle>
          <a:p>
            <a:pPr lvl="0" algn="l" defTabSz="914400" rtl="0" eaLnBrk="1" latinLnBrk="0" hangingPunct="1">
              <a:spcBef>
                <a:spcPct val="0"/>
              </a:spcBef>
              <a:buNone/>
            </a:pPr>
            <a:r>
              <a:rPr lang="en-US"/>
              <a:t>Click to edit Master title style</a:t>
            </a:r>
            <a:endParaRPr lang="en-GB" dirty="0"/>
          </a:p>
        </p:txBody>
      </p:sp>
      <p:sp>
        <p:nvSpPr>
          <p:cNvPr id="10" name="Content Placeholder 14"/>
          <p:cNvSpPr>
            <a:spLocks noGrp="1"/>
          </p:cNvSpPr>
          <p:nvPr>
            <p:ph sz="quarter" idx="13"/>
          </p:nvPr>
        </p:nvSpPr>
        <p:spPr>
          <a:xfrm>
            <a:off x="4716463" y="1557339"/>
            <a:ext cx="3922712" cy="4694236"/>
          </a:xfr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vl2pPr marL="230400" indent="-230400">
              <a:defRPr lang="en-GB" dirty="0" smtClean="0"/>
            </a:lvl2pPr>
            <a:lvl3pPr marL="459000" indent="-228600">
              <a:defRPr lang="en-GB" dirty="0" smtClean="0"/>
            </a:lvl3pPr>
            <a:lvl4pPr marL="687600" indent="-228600">
              <a:defRPr lang="en-GB" dirty="0" smtClean="0"/>
            </a:lvl4pPr>
            <a:lvl5pPr marL="890800" indent="-203200">
              <a:defRPr lang="en-GB" dirty="0" smtClean="0"/>
            </a:lvl5pPr>
            <a:lvl6pPr marL="1043200" indent="-152400">
              <a:defRPr lang="en-GB"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3"/>
          <p:cNvSpPr>
            <a:spLocks noGrp="1"/>
          </p:cNvSpPr>
          <p:nvPr>
            <p:ph type="body" sz="quarter" idx="11"/>
          </p:nvPr>
        </p:nvSpPr>
        <p:spPr>
          <a:xfrm>
            <a:off x="504825" y="1557338"/>
            <a:ext cx="3922713" cy="4694237"/>
          </a:xfr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vl2pPr marL="230400" indent="-230400">
              <a:defRPr lang="en-GB" dirty="0" smtClean="0"/>
            </a:lvl2pPr>
            <a:lvl3pPr marL="459000" indent="-228600">
              <a:defRPr lang="en-GB" dirty="0" smtClean="0"/>
            </a:lvl3pPr>
            <a:lvl4pPr marL="687600" indent="-228600">
              <a:defRPr lang="en-GB" dirty="0" smtClean="0"/>
            </a:lvl4pPr>
            <a:lvl5pPr marL="890800" indent="-203200">
              <a:defRPr lang="en-GB" dirty="0" smtClean="0"/>
            </a:lvl5pPr>
            <a:lvl6pPr marL="1043200" indent="-152400">
              <a:defRPr lang="en-GB"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3"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4"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3876193099"/>
      </p:ext>
    </p:extLst>
  </p:cSld>
  <p:clrMapOvr>
    <a:masterClrMapping/>
  </p:clrMapOvr>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4826" y="728663"/>
            <a:ext cx="813435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dirty="0" smtClean="0"/>
            </a:lvl1pPr>
          </a:lstStyle>
          <a:p>
            <a:pPr lvl="0"/>
            <a:r>
              <a:rPr lang="en-US"/>
              <a:t>Click to edit Master title style</a:t>
            </a:r>
            <a:endParaRPr lang="en-GB" dirty="0"/>
          </a:p>
        </p:txBody>
      </p:sp>
      <p:sp>
        <p:nvSpPr>
          <p:cNvPr id="10" name="Content Placeholder 14"/>
          <p:cNvSpPr>
            <a:spLocks noGrp="1"/>
          </p:cNvSpPr>
          <p:nvPr>
            <p:ph sz="quarter" idx="13"/>
          </p:nvPr>
        </p:nvSpPr>
        <p:spPr>
          <a:xfrm>
            <a:off x="4716463" y="1557338"/>
            <a:ext cx="3922712" cy="4694237"/>
          </a:xfrm>
          <a:noFill/>
          <a:ln w="9525" algn="ctr">
            <a:noFill/>
            <a:miter lim="800000"/>
            <a:headEnd/>
            <a:tailEnd/>
          </a:ln>
        </p:spPr>
        <p:txBody>
          <a:bodyPr vert="horz" wrap="square" lIns="0" tIns="0" rIns="0" bIns="0" numCol="1" anchor="t" anchorCtr="0" compatLnSpc="1">
            <a:prstTxWarp prst="textNoShape">
              <a:avLst/>
            </a:prstTxWarp>
          </a:bodyPr>
          <a:lstStyle>
            <a:lvl1pPr>
              <a:defRPr lang="en-US" sz="1400" dirty="0" smtClean="0"/>
            </a:lvl1pPr>
            <a:lvl2pPr marL="176400" indent="-176400">
              <a:defRPr lang="en-US" sz="1400" dirty="0" smtClean="0"/>
            </a:lvl2pPr>
            <a:lvl3pPr marL="354200" indent="-177800">
              <a:defRPr lang="en-US" sz="1400" dirty="0" smtClean="0"/>
            </a:lvl3pPr>
            <a:lvl4pPr marL="532000" indent="-177800">
              <a:defRPr lang="en-US" sz="1400" dirty="0" smtClean="0"/>
            </a:lvl4pPr>
            <a:lvl5pPr marL="684400" indent="-152400">
              <a:defRPr lang="en-US" sz="1200" dirty="0" smtClean="0"/>
            </a:lvl5pPr>
            <a:lvl6pPr marL="824100" indent="-139700">
              <a:defRPr lang="en-US" sz="1100"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43"/>
          <p:cNvSpPr>
            <a:spLocks noGrp="1"/>
          </p:cNvSpPr>
          <p:nvPr>
            <p:ph type="body" sz="quarter" idx="11"/>
          </p:nvPr>
        </p:nvSpPr>
        <p:spPr>
          <a:xfrm>
            <a:off x="504825" y="1557338"/>
            <a:ext cx="3922714" cy="4694237"/>
          </a:xfrm>
          <a:noFill/>
          <a:ln w="9525" algn="ctr">
            <a:noFill/>
            <a:miter lim="800000"/>
            <a:headEnd/>
            <a:tailEnd/>
          </a:ln>
        </p:spPr>
        <p:txBody>
          <a:bodyPr vert="horz" wrap="square" lIns="0" tIns="0" rIns="0" bIns="0" numCol="1" anchor="t" anchorCtr="0" compatLnSpc="1">
            <a:prstTxWarp prst="textNoShape">
              <a:avLst/>
            </a:prstTxWarp>
          </a:bodyPr>
          <a:lstStyle>
            <a:lvl1pPr>
              <a:defRPr lang="en-GB" sz="1400" dirty="0" smtClean="0"/>
            </a:lvl1pPr>
            <a:lvl2pPr marL="176400" indent="-176400">
              <a:defRPr lang="en-GB" sz="1400" dirty="0" smtClean="0"/>
            </a:lvl2pPr>
            <a:lvl3pPr marL="354200" indent="-177800">
              <a:defRPr lang="en-GB" sz="1400" dirty="0" smtClean="0"/>
            </a:lvl3pPr>
            <a:lvl4pPr marL="532000" indent="-177800">
              <a:defRPr lang="en-GB" sz="1400" dirty="0" smtClean="0"/>
            </a:lvl4pPr>
            <a:lvl5pPr marL="684400" indent="-152400">
              <a:defRPr lang="en-GB" sz="1200" dirty="0" smtClean="0"/>
            </a:lvl5pPr>
            <a:lvl6pPr marL="824100" indent="-139700">
              <a:defRPr lang="en-GB" sz="1100" dirty="0" smtClean="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11"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13" name="Rectangle 5"/>
          <p:cNvSpPr>
            <a:spLocks noGrp="1" noChangeArrowheads="1"/>
          </p:cNvSpPr>
          <p:nvPr>
            <p:ph type="ftr" sz="quarter" idx="3"/>
          </p:nvPr>
        </p:nvSpPr>
        <p:spPr bwMode="auto">
          <a:xfrm>
            <a:off x="3506400" y="6478119"/>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pPr algn="l">
              <a:defRPr/>
            </a:pPr>
            <a:r>
              <a:rPr lang="en-GB" noProof="1" smtClean="0"/>
              <a:t> </a:t>
            </a:r>
            <a:endParaRPr lang="en-GB" noProof="1"/>
          </a:p>
        </p:txBody>
      </p:sp>
    </p:spTree>
    <p:extLst>
      <p:ext uri="{BB962C8B-B14F-4D97-AF65-F5344CB8AC3E}">
        <p14:creationId xmlns:p14="http://schemas.microsoft.com/office/powerpoint/2010/main" val="2647133523"/>
      </p:ext>
    </p:extLst>
  </p:cSld>
  <p:clrMapOvr>
    <a:masterClrMapping/>
  </p:clrMapOvr>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4825" y="1556950"/>
            <a:ext cx="8134350" cy="469449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Rectangle 2"/>
          <p:cNvSpPr>
            <a:spLocks noGrp="1" noChangeArrowheads="1"/>
          </p:cNvSpPr>
          <p:nvPr>
            <p:ph type="title"/>
          </p:nvPr>
        </p:nvSpPr>
        <p:spPr bwMode="auto">
          <a:xfrm>
            <a:off x="504825" y="728663"/>
            <a:ext cx="8134351" cy="75564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68" name="Rectangle 67" descr="&lt;Shell Yellow Bar&gt;" title="&lt;Shell Yellow Bar&gt;"/>
          <p:cNvSpPr/>
          <p:nvPr/>
        </p:nvSpPr>
        <p:spPr bwMode="gray">
          <a:xfrm>
            <a:off x="50400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latin typeface="Futura Medium"/>
            </a:endParaRPr>
          </a:p>
        </p:txBody>
      </p:sp>
      <p:sp>
        <p:nvSpPr>
          <p:cNvPr id="70" name="Rectangle 6" descr="Rectangle 6"/>
          <p:cNvSpPr>
            <a:spLocks noGrp="1" noChangeArrowheads="1"/>
          </p:cNvSpPr>
          <p:nvPr>
            <p:ph type="sldNum" sz="quarter" idx="4"/>
          </p:nvPr>
        </p:nvSpPr>
        <p:spPr bwMode="auto">
          <a:xfrm>
            <a:off x="8377584" y="6478119"/>
            <a:ext cx="266673"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Futura Medium"/>
                <a:cs typeface="Arial" pitchFamily="34" charset="0"/>
              </a:defRPr>
            </a:lvl1pPr>
          </a:lstStyle>
          <a:p>
            <a:fld id="{D32BAE6A-B452-4007-8177-56DD051636F9}" type="slidenum">
              <a:rPr lang="en-GB" noProof="1" smtClean="0"/>
              <a:pPr/>
              <a:t>‹#›</a:t>
            </a:fld>
            <a:endParaRPr lang="en-GB" noProof="1"/>
          </a:p>
        </p:txBody>
      </p:sp>
      <p:sp>
        <p:nvSpPr>
          <p:cNvPr id="71" name="Rectangle 4" descr="Rectangle 4"/>
          <p:cNvSpPr>
            <a:spLocks noGrp="1" noChangeArrowheads="1"/>
          </p:cNvSpPr>
          <p:nvPr>
            <p:ph type="dt" sz="half" idx="2"/>
          </p:nvPr>
        </p:nvSpPr>
        <p:spPr bwMode="auto">
          <a:xfrm>
            <a:off x="7203687" y="6478119"/>
            <a:ext cx="1080000" cy="237744"/>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Futura Medium"/>
                <a:cs typeface="Arial" pitchFamily="34" charset="0"/>
              </a:defRPr>
            </a:lvl1pPr>
          </a:lstStyle>
          <a:p>
            <a:r>
              <a:rPr lang="en-US" noProof="1" smtClean="0"/>
              <a:t>Date Month 2016</a:t>
            </a:r>
            <a:endParaRPr lang="en-GB" noProof="1"/>
          </a:p>
        </p:txBody>
      </p:sp>
      <p:sp>
        <p:nvSpPr>
          <p:cNvPr id="72" name="Rectangle 5"/>
          <p:cNvSpPr>
            <a:spLocks noGrp="1" noChangeArrowheads="1"/>
          </p:cNvSpPr>
          <p:nvPr>
            <p:ph type="ftr" sz="quarter" idx="3"/>
          </p:nvPr>
        </p:nvSpPr>
        <p:spPr bwMode="auto">
          <a:xfrm>
            <a:off x="3513600" y="6478095"/>
            <a:ext cx="2520000" cy="237744"/>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l">
              <a:defRPr sz="800">
                <a:solidFill>
                  <a:schemeClr val="tx1"/>
                </a:solidFill>
                <a:latin typeface="Futura Medium"/>
                <a:cs typeface="Arial" pitchFamily="34" charset="0"/>
              </a:defRPr>
            </a:lvl1pPr>
          </a:lstStyle>
          <a:p>
            <a:pPr>
              <a:defRPr/>
            </a:pPr>
            <a:r>
              <a:rPr lang="en-GB" noProof="1" smtClean="0"/>
              <a:t> </a:t>
            </a:r>
            <a:endParaRPr lang="en-GB" noProof="1"/>
          </a:p>
        </p:txBody>
      </p:sp>
    </p:spTree>
    <p:extLst>
      <p:ext uri="{BB962C8B-B14F-4D97-AF65-F5344CB8AC3E}">
        <p14:creationId xmlns:p14="http://schemas.microsoft.com/office/powerpoint/2010/main" val="28357562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p:fade/>
  </p:transition>
  <p:hf hdr="0"/>
  <p:txStyles>
    <p:titleStyle>
      <a:lvl1pPr algn="l" defTabSz="914400" rtl="0" eaLnBrk="1" latinLnBrk="0" hangingPunct="1">
        <a:spcBef>
          <a:spcPct val="0"/>
        </a:spcBef>
        <a:buNone/>
        <a:defRPr lang="en-GB" sz="2400" b="0" kern="1200" cap="none" baseline="0" dirty="0" smtClean="0">
          <a:solidFill>
            <a:schemeClr val="tx1"/>
          </a:solidFill>
          <a:latin typeface="+mj-lt"/>
          <a:ea typeface="+mj-ea"/>
          <a:cs typeface="+mj-cs"/>
        </a:defRPr>
      </a:lvl1pPr>
    </p:titleStyle>
    <p:bodyStyle>
      <a:lvl1pPr marL="0" indent="0" algn="l" defTabSz="26828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Futura Medium"/>
          <a:ea typeface="+mn-ea"/>
          <a:cs typeface="+mn-cs"/>
        </a:defRPr>
      </a:lvl1pPr>
      <a:lvl2pPr marL="230400" indent="-230400" algn="l" defTabSz="26828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Futura Medium"/>
          <a:ea typeface="+mn-ea"/>
          <a:cs typeface="+mn-cs"/>
        </a:defRPr>
      </a:lvl2pPr>
      <a:lvl3pPr marL="459000" indent="-228600" algn="l" defTabSz="26828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Futura Medium"/>
          <a:ea typeface="+mn-ea"/>
          <a:cs typeface="+mn-cs"/>
        </a:defRPr>
      </a:lvl3pPr>
      <a:lvl4pPr marL="687600" indent="-228600" algn="l" defTabSz="26828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Futura Medium"/>
          <a:ea typeface="+mn-ea"/>
          <a:cs typeface="+mn-cs"/>
        </a:defRPr>
      </a:lvl4pPr>
      <a:lvl5pPr marL="890800" indent="-203200" algn="l" defTabSz="26828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Futura Medium"/>
          <a:ea typeface="+mn-ea"/>
          <a:cs typeface="+mn-cs"/>
        </a:defRPr>
      </a:lvl5pPr>
      <a:lvl6pPr marL="1043200" indent="-152400" algn="l" defTabSz="268288" rtl="0" eaLnBrk="1" latinLnBrk="0" hangingPunct="1">
        <a:lnSpc>
          <a:spcPct val="140000"/>
        </a:lnSpc>
        <a:spcBef>
          <a:spcPts val="0"/>
        </a:spcBef>
        <a:spcAft>
          <a:spcPts val="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8">
          <p15:clr>
            <a:srgbClr val="F26B43"/>
          </p15:clr>
        </p15:guide>
        <p15:guide id="3" pos="2880">
          <p15:clr>
            <a:srgbClr val="F26B43"/>
          </p15:clr>
        </p15:guide>
        <p15:guide id="4" pos="5442">
          <p15:clr>
            <a:srgbClr val="F26B43"/>
          </p15:clr>
        </p15:guide>
        <p15:guide id="5" orient="horz" pos="323">
          <p15:clr>
            <a:srgbClr val="F26B43"/>
          </p15:clr>
        </p15:guide>
        <p15:guide id="6" orient="horz" pos="368">
          <p15:clr>
            <a:srgbClr val="F26B43"/>
          </p15:clr>
        </p15:guide>
        <p15:guide id="7" orient="horz" pos="459">
          <p15:clr>
            <a:srgbClr val="F26B43"/>
          </p15:clr>
        </p15:guide>
        <p15:guide id="8" orient="horz" pos="935">
          <p15:clr>
            <a:srgbClr val="F26B43"/>
          </p15:clr>
        </p15:guide>
        <p15:guide id="9" orient="horz" pos="981">
          <p15:clr>
            <a:srgbClr val="F26B43"/>
          </p15:clr>
        </p15:guide>
        <p15:guide id="10" orient="horz" pos="3938">
          <p15:clr>
            <a:srgbClr val="F26B43"/>
          </p15:clr>
        </p15:guide>
        <p15:guide id="11" orient="horz" pos="4078">
          <p15:clr>
            <a:srgbClr val="F26B43"/>
          </p15:clr>
        </p15:guide>
        <p15:guide id="12" orient="horz" pos="4229">
          <p15:clr>
            <a:srgbClr val="F26B43"/>
          </p15:clr>
        </p15:guide>
        <p15:guide id="13" pos="1111">
          <p15:clr>
            <a:srgbClr val="F26B43"/>
          </p15:clr>
        </p15:guide>
        <p15:guide id="14" pos="2971">
          <p15:clr>
            <a:srgbClr val="F26B43"/>
          </p15:clr>
        </p15:guide>
        <p15:guide id="15" pos="2789">
          <p15:clr>
            <a:srgbClr val="F26B43"/>
          </p15:clr>
        </p15:guide>
        <p15:guide id="16" pos="3823">
          <p15:clr>
            <a:srgbClr val="F26B43"/>
          </p15:clr>
        </p15:guide>
        <p15:guide id="17" pos="193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Numerical modelling of unconfined and confined hydrogen explosions</a:t>
            </a:r>
            <a:endParaRPr lang="en-GB" dirty="0"/>
          </a:p>
        </p:txBody>
      </p:sp>
      <p:sp>
        <p:nvSpPr>
          <p:cNvPr id="3" name="Subtitle 2"/>
          <p:cNvSpPr>
            <a:spLocks noGrp="1"/>
          </p:cNvSpPr>
          <p:nvPr>
            <p:ph type="subTitle" idx="1"/>
          </p:nvPr>
        </p:nvSpPr>
        <p:spPr/>
        <p:txBody>
          <a:bodyPr/>
          <a:lstStyle/>
          <a:p>
            <a:r>
              <a:rPr lang="en-GB" dirty="0"/>
              <a:t>8</a:t>
            </a:r>
            <a:r>
              <a:rPr lang="en-GB" baseline="30000" dirty="0"/>
              <a:t>th</a:t>
            </a:r>
            <a:r>
              <a:rPr lang="en-GB" dirty="0"/>
              <a:t> International Conference of Hydrogen Safety, Adelaide, 24</a:t>
            </a:r>
            <a:r>
              <a:rPr lang="en-GB" baseline="30000" dirty="0"/>
              <a:t>th</a:t>
            </a:r>
            <a:r>
              <a:rPr lang="en-GB" dirty="0"/>
              <a:t> September 2019 – ID 163</a:t>
            </a:r>
          </a:p>
        </p:txBody>
      </p:sp>
      <p:sp>
        <p:nvSpPr>
          <p:cNvPr id="4" name="Text Placeholder 3"/>
          <p:cNvSpPr>
            <a:spLocks noGrp="1"/>
          </p:cNvSpPr>
          <p:nvPr>
            <p:ph type="body" sz="quarter" idx="10"/>
          </p:nvPr>
        </p:nvSpPr>
        <p:spPr>
          <a:xfrm>
            <a:off x="1778399" y="5393850"/>
            <a:ext cx="5857896" cy="237600"/>
          </a:xfrm>
        </p:spPr>
        <p:txBody>
          <a:bodyPr/>
          <a:lstStyle/>
          <a:p>
            <a:r>
              <a:rPr lang="en-GB" sz="1500" dirty="0"/>
              <a:t>Pratap Sathiah and Arun K Ampi</a:t>
            </a:r>
          </a:p>
          <a:p>
            <a:r>
              <a:rPr lang="en-GB" sz="1500" dirty="0"/>
              <a:t>SHELL INDIA MARKETS PRIVATE LIMITED, BANGALORE, INDIA</a:t>
            </a:r>
          </a:p>
          <a:p>
            <a:endParaRPr lang="en-GB" dirty="0"/>
          </a:p>
        </p:txBody>
      </p:sp>
      <p:sp>
        <p:nvSpPr>
          <p:cNvPr id="7" name="Slide Number Placeholder 6">
            <a:extLst>
              <a:ext uri="{FF2B5EF4-FFF2-40B4-BE49-F238E27FC236}">
                <a16:creationId xmlns:a16="http://schemas.microsoft.com/office/drawing/2014/main" id="{4FD889E1-302A-4B89-A2A4-035D12E08A81}"/>
              </a:ext>
            </a:extLst>
          </p:cNvPr>
          <p:cNvSpPr>
            <a:spLocks noGrp="1"/>
          </p:cNvSpPr>
          <p:nvPr>
            <p:ph type="sldNum" sz="quarter" idx="4"/>
          </p:nvPr>
        </p:nvSpPr>
        <p:spPr/>
        <p:txBody>
          <a:bodyPr/>
          <a:lstStyle/>
          <a:p>
            <a:fld id="{D32BAE6A-B452-4007-8177-56DD051636F9}" type="slidenum">
              <a:rPr lang="en-GB" noProof="1" smtClean="0"/>
              <a:pPr/>
              <a:t>1</a:t>
            </a:fld>
            <a:endParaRPr lang="en-GB" noProof="1"/>
          </a:p>
        </p:txBody>
      </p:sp>
      <p:sp>
        <p:nvSpPr>
          <p:cNvPr id="15" name="Date Placeholder 14">
            <a:extLst>
              <a:ext uri="{FF2B5EF4-FFF2-40B4-BE49-F238E27FC236}">
                <a16:creationId xmlns:a16="http://schemas.microsoft.com/office/drawing/2014/main" id="{51D75B72-7DCE-4E06-AA5A-59831F5D4276}"/>
              </a:ext>
            </a:extLst>
          </p:cNvPr>
          <p:cNvSpPr>
            <a:spLocks noGrp="1"/>
          </p:cNvSpPr>
          <p:nvPr>
            <p:ph type="dt" sz="half" idx="2"/>
          </p:nvPr>
        </p:nvSpPr>
        <p:spPr/>
        <p:txBody>
          <a:bodyPr/>
          <a:lstStyle/>
          <a:p>
            <a:r>
              <a:rPr lang="en-US" noProof="1"/>
              <a:t>Date Month 2016</a:t>
            </a:r>
            <a:endParaRPr lang="en-GB" noProof="1"/>
          </a:p>
        </p:txBody>
      </p:sp>
      <p:sp>
        <p:nvSpPr>
          <p:cNvPr id="16" name="Footer Placeholder 15">
            <a:extLst>
              <a:ext uri="{FF2B5EF4-FFF2-40B4-BE49-F238E27FC236}">
                <a16:creationId xmlns:a16="http://schemas.microsoft.com/office/drawing/2014/main" id="{C940A333-73E2-4774-9C6D-4FA34CE4B940}"/>
              </a:ext>
            </a:extLst>
          </p:cNvPr>
          <p:cNvSpPr>
            <a:spLocks noGrp="1"/>
          </p:cNvSpPr>
          <p:nvPr>
            <p:ph type="ftr" sz="quarter" idx="3"/>
          </p:nvPr>
        </p:nvSpPr>
        <p:spPr/>
        <p:txBody>
          <a:bodyPr/>
          <a:lstStyle/>
          <a:p>
            <a:pPr algn="l">
              <a:defRPr/>
            </a:pPr>
            <a:r>
              <a:rPr lang="en-GB" noProof="1"/>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AC0F-BECE-4ECD-8F8C-7C4AC4E42141}"/>
              </a:ext>
            </a:extLst>
          </p:cNvPr>
          <p:cNvSpPr>
            <a:spLocks noGrp="1"/>
          </p:cNvSpPr>
          <p:nvPr>
            <p:ph type="title"/>
          </p:nvPr>
        </p:nvSpPr>
        <p:spPr/>
        <p:txBody>
          <a:bodyPr/>
          <a:lstStyle/>
          <a:p>
            <a:r>
              <a:rPr lang="en-IN" dirty="0"/>
              <a:t>Modelling of confined vapour cloud explosions using SCOPE</a:t>
            </a:r>
          </a:p>
        </p:txBody>
      </p:sp>
      <p:sp>
        <p:nvSpPr>
          <p:cNvPr id="3" name="Content Placeholder 2">
            <a:extLst>
              <a:ext uri="{FF2B5EF4-FFF2-40B4-BE49-F238E27FC236}">
                <a16:creationId xmlns:a16="http://schemas.microsoft.com/office/drawing/2014/main" id="{4BDAEC9B-C6DF-4BC1-8288-B035D2D53CCE}"/>
              </a:ext>
            </a:extLst>
          </p:cNvPr>
          <p:cNvSpPr>
            <a:spLocks noGrp="1"/>
          </p:cNvSpPr>
          <p:nvPr>
            <p:ph sz="quarter" idx="11"/>
          </p:nvPr>
        </p:nvSpPr>
        <p:spPr>
          <a:xfrm>
            <a:off x="114809" y="1567441"/>
            <a:ext cx="8643938" cy="4957476"/>
          </a:xfrm>
        </p:spPr>
        <p:txBody>
          <a:bodyPr/>
          <a:lstStyle/>
          <a:p>
            <a:pPr lvl="1">
              <a:buClr>
                <a:srgbClr val="404040"/>
              </a:buClr>
            </a:pPr>
            <a:r>
              <a:rPr lang="en-US" dirty="0"/>
              <a:t>It is a phenomenological model and is based on an understanding of the physical processes involved in the development of the explosion. </a:t>
            </a:r>
          </a:p>
          <a:p>
            <a:pPr lvl="1">
              <a:buClr>
                <a:srgbClr val="404040"/>
              </a:buClr>
            </a:pPr>
            <a:r>
              <a:rPr lang="en-US" dirty="0"/>
              <a:t>Essentially SCOPE solves rate of change in mass of unburned gas in the box, mass of gas emitted from the main vent and change in mass of burned gas as a function of time. </a:t>
            </a:r>
          </a:p>
          <a:p>
            <a:pPr lvl="1">
              <a:buClr>
                <a:srgbClr val="404040"/>
              </a:buClr>
            </a:pPr>
            <a:r>
              <a:rPr lang="en-US" dirty="0"/>
              <a:t>The flame propagation within the confinement is divided into quasi-laminar flame propagation, turbulent flame propagation and external explosion phases. It uses Bradley’s turbulent flame speed correlation to account for effects of increase in turbulence on the turbulent flame speed.</a:t>
            </a:r>
          </a:p>
          <a:p>
            <a:pPr lvl="1">
              <a:buClr>
                <a:srgbClr val="404040"/>
              </a:buClr>
            </a:pPr>
            <a:r>
              <a:rPr lang="en-US" dirty="0"/>
              <a:t> Turbulence is generated by obstacles or congestion which is specified by using number of obstacles, blockage ratio and obstacle diameter.  </a:t>
            </a:r>
          </a:p>
        </p:txBody>
      </p:sp>
    </p:spTree>
    <p:extLst>
      <p:ext uri="{BB962C8B-B14F-4D97-AF65-F5344CB8AC3E}">
        <p14:creationId xmlns:p14="http://schemas.microsoft.com/office/powerpoint/2010/main" val="28681633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F1345-05DD-4AE4-B26F-2EC134F554A6}"/>
              </a:ext>
            </a:extLst>
          </p:cNvPr>
          <p:cNvSpPr>
            <a:spLocks noGrp="1"/>
          </p:cNvSpPr>
          <p:nvPr>
            <p:ph sz="quarter" idx="11"/>
          </p:nvPr>
        </p:nvSpPr>
        <p:spPr>
          <a:xfrm>
            <a:off x="114300" y="1266393"/>
            <a:ext cx="4187535" cy="5321443"/>
          </a:xfrm>
        </p:spPr>
        <p:txBody>
          <a:bodyPr/>
          <a:lstStyle/>
          <a:p>
            <a:pPr lvl="1">
              <a:buClr>
                <a:srgbClr val="404040"/>
              </a:buClr>
            </a:pPr>
            <a:r>
              <a:rPr lang="en-US" dirty="0"/>
              <a:t>Bauwen et al.</a:t>
            </a:r>
            <a:r>
              <a:rPr lang="en-GB" dirty="0"/>
              <a:t> investigated vented (two different vent area was investigated 2.7 and 5.4 m</a:t>
            </a:r>
            <a:r>
              <a:rPr lang="en-GB" baseline="30000" dirty="0"/>
              <a:t>2</a:t>
            </a:r>
            <a:r>
              <a:rPr lang="en-GB" dirty="0"/>
              <a:t>) explosion experiments for lean hydrogen-air (concentration of 17.9 and 18.1 %) with cloud of size 63.7 m</a:t>
            </a:r>
            <a:r>
              <a:rPr lang="en-GB" baseline="30000" dirty="0"/>
              <a:t>3</a:t>
            </a:r>
            <a:r>
              <a:rPr lang="en-GB" dirty="0"/>
              <a:t>. </a:t>
            </a:r>
          </a:p>
          <a:p>
            <a:pPr lvl="1">
              <a:buClr>
                <a:srgbClr val="404040"/>
              </a:buClr>
            </a:pPr>
            <a:r>
              <a:rPr lang="en-GB" dirty="0"/>
              <a:t>Skjold et al performed hydrogen-air confined explosion experiments with </a:t>
            </a:r>
            <a:r>
              <a:rPr lang="en-US" dirty="0"/>
              <a:t>20-foot ISO container with open doors, with or without a bottle basket with twenty 50-litre high-pressure cylinders</a:t>
            </a:r>
            <a:r>
              <a:rPr lang="en-GB" dirty="0"/>
              <a:t>. Concentration of hydrogen-air mixture investigated was 15 %. </a:t>
            </a:r>
            <a:endParaRPr lang="en-US" dirty="0"/>
          </a:p>
          <a:p>
            <a:pPr marL="285750" indent="-28575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40EFB880-19BF-4377-BA39-C4A41B27BFE2}"/>
              </a:ext>
            </a:extLst>
          </p:cNvPr>
          <p:cNvSpPr>
            <a:spLocks noGrp="1"/>
          </p:cNvSpPr>
          <p:nvPr>
            <p:ph type="ftr" sz="quarter" idx="3"/>
          </p:nvPr>
        </p:nvSpPr>
        <p:spPr/>
        <p:txBody>
          <a:bodyPr/>
          <a:lstStyle/>
          <a:p>
            <a:pPr algn="l">
              <a:defRPr/>
            </a:pPr>
            <a:r>
              <a:rPr lang="en-GB" noProof="1"/>
              <a:t> </a:t>
            </a:r>
          </a:p>
        </p:txBody>
      </p:sp>
      <p:sp>
        <p:nvSpPr>
          <p:cNvPr id="7" name="Title 1">
            <a:extLst>
              <a:ext uri="{FF2B5EF4-FFF2-40B4-BE49-F238E27FC236}">
                <a16:creationId xmlns:a16="http://schemas.microsoft.com/office/drawing/2014/main" id="{56E1E75B-E17C-49C3-A3D5-C54248EF3893}"/>
              </a:ext>
            </a:extLst>
          </p:cNvPr>
          <p:cNvSpPr>
            <a:spLocks noGrp="1"/>
          </p:cNvSpPr>
          <p:nvPr>
            <p:ph type="title"/>
          </p:nvPr>
        </p:nvSpPr>
        <p:spPr>
          <a:xfrm>
            <a:off x="435771" y="605021"/>
            <a:ext cx="8134350" cy="755650"/>
          </a:xfrm>
        </p:spPr>
        <p:txBody>
          <a:bodyPr/>
          <a:lstStyle/>
          <a:p>
            <a:r>
              <a:rPr lang="en-IN" dirty="0"/>
              <a:t>Experiments used for validation</a:t>
            </a:r>
          </a:p>
        </p:txBody>
      </p:sp>
      <p:pic>
        <p:nvPicPr>
          <p:cNvPr id="2" name="Picture 1">
            <a:extLst>
              <a:ext uri="{FF2B5EF4-FFF2-40B4-BE49-F238E27FC236}">
                <a16:creationId xmlns:a16="http://schemas.microsoft.com/office/drawing/2014/main" id="{E2817222-E52D-4971-985A-F832E49F7EE1}"/>
              </a:ext>
            </a:extLst>
          </p:cNvPr>
          <p:cNvPicPr>
            <a:picLocks noChangeAspect="1"/>
          </p:cNvPicPr>
          <p:nvPr/>
        </p:nvPicPr>
        <p:blipFill>
          <a:blip r:embed="rId2"/>
          <a:stretch>
            <a:fillRect/>
          </a:stretch>
        </p:blipFill>
        <p:spPr>
          <a:xfrm>
            <a:off x="3997115" y="976060"/>
            <a:ext cx="4884436" cy="3005156"/>
          </a:xfrm>
          <a:prstGeom prst="rect">
            <a:avLst/>
          </a:prstGeom>
        </p:spPr>
      </p:pic>
      <p:pic>
        <p:nvPicPr>
          <p:cNvPr id="10" name="Picture 9">
            <a:extLst>
              <a:ext uri="{FF2B5EF4-FFF2-40B4-BE49-F238E27FC236}">
                <a16:creationId xmlns:a16="http://schemas.microsoft.com/office/drawing/2014/main" id="{A15C6CA4-159A-4EC8-B16C-E869DAC3599D}"/>
              </a:ext>
            </a:extLst>
          </p:cNvPr>
          <p:cNvPicPr>
            <a:picLocks noChangeAspect="1"/>
          </p:cNvPicPr>
          <p:nvPr/>
        </p:nvPicPr>
        <p:blipFill>
          <a:blip r:embed="rId3"/>
          <a:stretch>
            <a:fillRect/>
          </a:stretch>
        </p:blipFill>
        <p:spPr>
          <a:xfrm>
            <a:off x="5429791" y="3827237"/>
            <a:ext cx="3734664" cy="3045745"/>
          </a:xfrm>
          <a:prstGeom prst="rect">
            <a:avLst/>
          </a:prstGeom>
        </p:spPr>
      </p:pic>
    </p:spTree>
    <p:extLst>
      <p:ext uri="{BB962C8B-B14F-4D97-AF65-F5344CB8AC3E}">
        <p14:creationId xmlns:p14="http://schemas.microsoft.com/office/powerpoint/2010/main" val="4722778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04A912-7317-460D-939C-90BDA79F0FA7}"/>
              </a:ext>
            </a:extLst>
          </p:cNvPr>
          <p:cNvGraphicFramePr>
            <a:graphicFrameLocks noGrp="1"/>
          </p:cNvGraphicFramePr>
          <p:nvPr>
            <p:ph sz="quarter" idx="11"/>
            <p:extLst>
              <p:ext uri="{D42A27DB-BD31-4B8C-83A1-F6EECF244321}">
                <p14:modId xmlns:p14="http://schemas.microsoft.com/office/powerpoint/2010/main" val="108291217"/>
              </p:ext>
            </p:extLst>
          </p:nvPr>
        </p:nvGraphicFramePr>
        <p:xfrm>
          <a:off x="500873" y="1615203"/>
          <a:ext cx="7709916" cy="386080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E3718BAE-8605-44A1-A485-F3888AF119D5}"/>
              </a:ext>
            </a:extLst>
          </p:cNvPr>
          <p:cNvSpPr>
            <a:spLocks noGrp="1"/>
          </p:cNvSpPr>
          <p:nvPr>
            <p:ph type="title"/>
          </p:nvPr>
        </p:nvSpPr>
        <p:spPr>
          <a:xfrm>
            <a:off x="500873" y="751640"/>
            <a:ext cx="8134630" cy="755650"/>
          </a:xfrm>
        </p:spPr>
        <p:txBody>
          <a:bodyPr/>
          <a:lstStyle/>
          <a:p>
            <a:r>
              <a:rPr lang="en-IN" dirty="0"/>
              <a:t>Confined vented vapour cloud explosion – maximum overpressure</a:t>
            </a:r>
          </a:p>
        </p:txBody>
      </p:sp>
      <p:sp>
        <p:nvSpPr>
          <p:cNvPr id="7" name="Rectangle 6">
            <a:extLst>
              <a:ext uri="{FF2B5EF4-FFF2-40B4-BE49-F238E27FC236}">
                <a16:creationId xmlns:a16="http://schemas.microsoft.com/office/drawing/2014/main" id="{0D23588E-69DC-499D-BF33-3B49C4DDE9BF}"/>
              </a:ext>
            </a:extLst>
          </p:cNvPr>
          <p:cNvSpPr/>
          <p:nvPr/>
        </p:nvSpPr>
        <p:spPr>
          <a:xfrm>
            <a:off x="500873" y="5583922"/>
            <a:ext cx="8177644" cy="867930"/>
          </a:xfrm>
          <a:prstGeom prst="rect">
            <a:avLst/>
          </a:prstGeom>
        </p:spPr>
        <p:txBody>
          <a:bodyPr wrap="square">
            <a:spAutoFit/>
          </a:bodyPr>
          <a:lstStyle/>
          <a:p>
            <a:pPr marL="230400" lvl="1" indent="-230400" defTabSz="268288">
              <a:lnSpc>
                <a:spcPct val="140000"/>
              </a:lnSpc>
              <a:buClr>
                <a:srgbClr val="404040"/>
              </a:buClr>
              <a:buSzPct val="85000"/>
              <a:buFont typeface="Wingdings" pitchFamily="2" charset="2"/>
              <a:buChar char="n"/>
            </a:pPr>
            <a:r>
              <a:rPr lang="en-US" dirty="0">
                <a:latin typeface="Futura Medium"/>
              </a:rPr>
              <a:t>SCOPE slightly </a:t>
            </a:r>
            <a:r>
              <a:rPr lang="en-US" smtClean="0">
                <a:latin typeface="Futura Medium"/>
              </a:rPr>
              <a:t>overpredicts</a:t>
            </a:r>
            <a:r>
              <a:rPr lang="en-US" dirty="0" smtClean="0">
                <a:latin typeface="Futura Medium"/>
              </a:rPr>
              <a:t> </a:t>
            </a:r>
            <a:r>
              <a:rPr lang="en-US" dirty="0">
                <a:latin typeface="Futura Medium"/>
              </a:rPr>
              <a:t>the maximum overpressure for </a:t>
            </a:r>
            <a:r>
              <a:rPr lang="en-US" dirty="0" err="1">
                <a:latin typeface="Futura Medium"/>
              </a:rPr>
              <a:t>Rocourt</a:t>
            </a:r>
            <a:r>
              <a:rPr lang="en-US" dirty="0">
                <a:latin typeface="Futura Medium"/>
              </a:rPr>
              <a:t> et al, this could be attributed to the small scale of the domain. </a:t>
            </a:r>
          </a:p>
        </p:txBody>
      </p:sp>
    </p:spTree>
    <p:extLst>
      <p:ext uri="{BB962C8B-B14F-4D97-AF65-F5344CB8AC3E}">
        <p14:creationId xmlns:p14="http://schemas.microsoft.com/office/powerpoint/2010/main" val="11433612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D7FF27-5EC3-42E2-B00B-553BC701C85F}"/>
              </a:ext>
            </a:extLst>
          </p:cNvPr>
          <p:cNvGraphicFramePr>
            <a:graphicFrameLocks noGrp="1"/>
          </p:cNvGraphicFramePr>
          <p:nvPr>
            <p:ph sz="quarter" idx="11"/>
            <p:extLst>
              <p:ext uri="{D42A27DB-BD31-4B8C-83A1-F6EECF244321}">
                <p14:modId xmlns:p14="http://schemas.microsoft.com/office/powerpoint/2010/main" val="3795308366"/>
              </p:ext>
            </p:extLst>
          </p:nvPr>
        </p:nvGraphicFramePr>
        <p:xfrm>
          <a:off x="443725" y="1873080"/>
          <a:ext cx="7912544" cy="37068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0335C7C7-1E0D-49D9-BFBE-EC61348EDE80}"/>
              </a:ext>
            </a:extLst>
          </p:cNvPr>
          <p:cNvSpPr txBox="1">
            <a:spLocks/>
          </p:cNvSpPr>
          <p:nvPr/>
        </p:nvSpPr>
        <p:spPr bwMode="auto">
          <a:xfrm>
            <a:off x="443725" y="746439"/>
            <a:ext cx="813463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lang="en-GB" sz="2400" b="0" kern="1200" cap="none" baseline="0" noProof="0" dirty="0" smtClean="0">
                <a:solidFill>
                  <a:schemeClr val="tx1"/>
                </a:solidFill>
                <a:latin typeface="+mj-lt"/>
                <a:ea typeface="+mj-ea"/>
                <a:cs typeface="+mj-cs"/>
              </a:defRPr>
            </a:lvl1pPr>
          </a:lstStyle>
          <a:p>
            <a:r>
              <a:rPr lang="en-IN" dirty="0"/>
              <a:t>Confined vented vapour cloud explosion – Effects of increase in number of obstacles</a:t>
            </a:r>
          </a:p>
        </p:txBody>
      </p:sp>
    </p:spTree>
    <p:extLst>
      <p:ext uri="{BB962C8B-B14F-4D97-AF65-F5344CB8AC3E}">
        <p14:creationId xmlns:p14="http://schemas.microsoft.com/office/powerpoint/2010/main" val="40020460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6C57571-24DA-45B2-B339-27C506565175}"/>
              </a:ext>
            </a:extLst>
          </p:cNvPr>
          <p:cNvGraphicFramePr>
            <a:graphicFrameLocks/>
          </p:cNvGraphicFramePr>
          <p:nvPr>
            <p:extLst>
              <p:ext uri="{D42A27DB-BD31-4B8C-83A1-F6EECF244321}">
                <p14:modId xmlns:p14="http://schemas.microsoft.com/office/powerpoint/2010/main" val="1955377179"/>
              </p:ext>
            </p:extLst>
          </p:nvPr>
        </p:nvGraphicFramePr>
        <p:xfrm>
          <a:off x="583276" y="1664596"/>
          <a:ext cx="7376159" cy="3528807"/>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0335C7C7-1E0D-49D9-BFBE-EC61348EDE80}"/>
              </a:ext>
            </a:extLst>
          </p:cNvPr>
          <p:cNvSpPr txBox="1">
            <a:spLocks/>
          </p:cNvSpPr>
          <p:nvPr/>
        </p:nvSpPr>
        <p:spPr bwMode="auto">
          <a:xfrm>
            <a:off x="443725" y="746439"/>
            <a:ext cx="8134630"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lang="en-GB" sz="2400" b="0" kern="1200" cap="none" baseline="0" noProof="0" dirty="0" smtClean="0">
                <a:solidFill>
                  <a:schemeClr val="tx1"/>
                </a:solidFill>
                <a:latin typeface="+mj-lt"/>
                <a:ea typeface="+mj-ea"/>
                <a:cs typeface="+mj-cs"/>
              </a:defRPr>
            </a:lvl1pPr>
          </a:lstStyle>
          <a:p>
            <a:r>
              <a:rPr lang="en-IN" dirty="0"/>
              <a:t>Confined vented vapour cloud explosion – Effects of increase in blockage ratio</a:t>
            </a:r>
          </a:p>
        </p:txBody>
      </p:sp>
      <p:sp>
        <p:nvSpPr>
          <p:cNvPr id="3" name="Rectangle 2">
            <a:extLst>
              <a:ext uri="{FF2B5EF4-FFF2-40B4-BE49-F238E27FC236}">
                <a16:creationId xmlns:a16="http://schemas.microsoft.com/office/drawing/2014/main" id="{3EB8C9B8-3552-4D91-838E-59ABEA6C0013}"/>
              </a:ext>
            </a:extLst>
          </p:cNvPr>
          <p:cNvSpPr/>
          <p:nvPr/>
        </p:nvSpPr>
        <p:spPr>
          <a:xfrm>
            <a:off x="556573" y="5311085"/>
            <a:ext cx="8021782" cy="1600951"/>
          </a:xfrm>
          <a:prstGeom prst="rect">
            <a:avLst/>
          </a:prstGeom>
        </p:spPr>
        <p:txBody>
          <a:bodyPr wrap="square">
            <a:spAutoFit/>
          </a:bodyPr>
          <a:lstStyle/>
          <a:p>
            <a:pPr marL="230400" lvl="1" indent="-230400" defTabSz="268288">
              <a:lnSpc>
                <a:spcPct val="140000"/>
              </a:lnSpc>
              <a:spcAft>
                <a:spcPts val="800"/>
              </a:spcAft>
              <a:buClr>
                <a:srgbClr val="404040"/>
              </a:buClr>
              <a:buSzPct val="85000"/>
              <a:buFont typeface="Wingdings" pitchFamily="2" charset="2"/>
              <a:buChar char="n"/>
            </a:pPr>
            <a:r>
              <a:rPr lang="en-US" dirty="0">
                <a:latin typeface="Futura Medium"/>
              </a:rPr>
              <a:t>As the obstacle blockage ratio increases turbulence generation increases leading to increase in overpressure. SCOPE clearly predicts the trends of increase in overpressure with increase in blockage ratio and increase in number of obstacles well. </a:t>
            </a:r>
          </a:p>
        </p:txBody>
      </p:sp>
    </p:spTree>
    <p:extLst>
      <p:ext uri="{BB962C8B-B14F-4D97-AF65-F5344CB8AC3E}">
        <p14:creationId xmlns:p14="http://schemas.microsoft.com/office/powerpoint/2010/main" val="7333988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4825" y="603973"/>
            <a:ext cx="8134350" cy="755650"/>
          </a:xfrm>
        </p:spPr>
        <p:txBody>
          <a:bodyPr/>
          <a:lstStyle/>
          <a:p>
            <a:r>
              <a:rPr lang="en-GB" dirty="0"/>
              <a:t>Conclusions</a:t>
            </a:r>
            <a:endParaRPr lang="en-US" dirty="0"/>
          </a:p>
        </p:txBody>
      </p:sp>
      <p:sp>
        <p:nvSpPr>
          <p:cNvPr id="19459" name="Rectangle 3"/>
          <p:cNvSpPr>
            <a:spLocks noGrp="1" noChangeArrowheads="1"/>
          </p:cNvSpPr>
          <p:nvPr>
            <p:ph sz="quarter" idx="11"/>
          </p:nvPr>
        </p:nvSpPr>
        <p:spPr>
          <a:xfrm>
            <a:off x="103909" y="1359623"/>
            <a:ext cx="8936182" cy="5633982"/>
          </a:xfrm>
        </p:spPr>
        <p:txBody>
          <a:bodyPr/>
          <a:lstStyle/>
          <a:p>
            <a:pPr lvl="1">
              <a:buClr>
                <a:srgbClr val="404040"/>
              </a:buClr>
            </a:pPr>
            <a:r>
              <a:rPr lang="en-US" sz="1600" dirty="0"/>
              <a:t>CAM is validated against vapour cloud unconfined explosion experiments. Experiments were performed using different sizes of gas cloud ranging from 5.2 m</a:t>
            </a:r>
            <a:r>
              <a:rPr lang="en-US" sz="1600" baseline="30000" dirty="0"/>
              <a:t>3</a:t>
            </a:r>
            <a:r>
              <a:rPr lang="en-US" sz="1600" dirty="0"/>
              <a:t> to 600 m</a:t>
            </a:r>
            <a:r>
              <a:rPr lang="en-US" sz="1600" baseline="30000" dirty="0"/>
              <a:t>3</a:t>
            </a:r>
            <a:r>
              <a:rPr lang="en-US" sz="1600" dirty="0"/>
              <a:t> with varying equivalence ratio increasing from lean mixture to rich mixture i.e. 0.6 to 3.2. </a:t>
            </a:r>
          </a:p>
          <a:p>
            <a:pPr lvl="1">
              <a:buClr>
                <a:srgbClr val="404040"/>
              </a:buClr>
            </a:pPr>
            <a:r>
              <a:rPr lang="en-US" sz="1600" dirty="0"/>
              <a:t>Although, there is some slight under prediction in certain cases. But overall, CAM modelling well predicts maximum explosion overpressure. </a:t>
            </a:r>
          </a:p>
          <a:p>
            <a:pPr lvl="1">
              <a:buClr>
                <a:srgbClr val="404040"/>
              </a:buClr>
            </a:pPr>
            <a:r>
              <a:rPr lang="en-US" sz="1600" dirty="0"/>
              <a:t>SCOPE is validated against congested confined vented explosion experiments. The experiments were performed using different size of the domain ranging from 1 m</a:t>
            </a:r>
            <a:r>
              <a:rPr lang="en-US" sz="1600" baseline="30000" dirty="0"/>
              <a:t>3</a:t>
            </a:r>
            <a:r>
              <a:rPr lang="en-US" sz="1600" dirty="0"/>
              <a:t> to 63.7 m</a:t>
            </a:r>
            <a:r>
              <a:rPr lang="en-US" sz="1600" baseline="30000" dirty="0"/>
              <a:t>3</a:t>
            </a:r>
            <a:r>
              <a:rPr lang="en-US" sz="1600" dirty="0"/>
              <a:t>. The hydrogen concentration in the experiments were increased from 10 % to 27 %. The vent size was increased from 0.15 m</a:t>
            </a:r>
            <a:r>
              <a:rPr lang="en-US" sz="1600" baseline="30000" dirty="0"/>
              <a:t>2</a:t>
            </a:r>
            <a:r>
              <a:rPr lang="en-US" sz="1600" dirty="0"/>
              <a:t> to 5.4 m</a:t>
            </a:r>
            <a:r>
              <a:rPr lang="en-US" sz="1600" baseline="30000" dirty="0"/>
              <a:t>2</a:t>
            </a:r>
            <a:r>
              <a:rPr lang="en-US" sz="1600" dirty="0"/>
              <a:t>. </a:t>
            </a:r>
          </a:p>
          <a:p>
            <a:pPr lvl="1">
              <a:buClr>
                <a:srgbClr val="404040"/>
              </a:buClr>
            </a:pPr>
            <a:r>
              <a:rPr lang="en-US" sz="1600" dirty="0"/>
              <a:t>SCOPE well predicts the explosion overpressure within the modelling uncertainty of ± 50 %. </a:t>
            </a:r>
          </a:p>
          <a:p>
            <a:pPr lvl="1">
              <a:buClr>
                <a:srgbClr val="404040"/>
              </a:buClr>
            </a:pPr>
            <a:r>
              <a:rPr lang="en-US" sz="1600" dirty="0"/>
              <a:t>Moreover, it well predicts the increase in overpressure with increase in number of obstacles, and blockage ratio. </a:t>
            </a:r>
            <a:endParaRPr lang="en-IN" sz="1800" dirty="0"/>
          </a:p>
          <a:p>
            <a:pPr lvl="1"/>
            <a:endParaRPr lang="en-GB" dirty="0"/>
          </a:p>
        </p:txBody>
      </p:sp>
      <p:sp>
        <p:nvSpPr>
          <p:cNvPr id="2" name="Slide Number Placeholder 1">
            <a:extLst>
              <a:ext uri="{FF2B5EF4-FFF2-40B4-BE49-F238E27FC236}">
                <a16:creationId xmlns:a16="http://schemas.microsoft.com/office/drawing/2014/main" id="{B8EE69E4-C397-491F-A42D-41269798DFE2}"/>
              </a:ext>
            </a:extLst>
          </p:cNvPr>
          <p:cNvSpPr>
            <a:spLocks noGrp="1"/>
          </p:cNvSpPr>
          <p:nvPr>
            <p:ph type="sldNum" sz="quarter" idx="4"/>
          </p:nvPr>
        </p:nvSpPr>
        <p:spPr/>
        <p:txBody>
          <a:bodyPr/>
          <a:lstStyle/>
          <a:p>
            <a:fld id="{D32BAE6A-B452-4007-8177-56DD051636F9}" type="slidenum">
              <a:rPr lang="en-GB" noProof="1" smtClean="0"/>
              <a:pPr/>
              <a:t>15</a:t>
            </a:fld>
            <a:endParaRPr lang="en-GB" noProof="1"/>
          </a:p>
        </p:txBody>
      </p:sp>
      <p:sp>
        <p:nvSpPr>
          <p:cNvPr id="7" name="Footer Placeholder 6">
            <a:extLst>
              <a:ext uri="{FF2B5EF4-FFF2-40B4-BE49-F238E27FC236}">
                <a16:creationId xmlns:a16="http://schemas.microsoft.com/office/drawing/2014/main" id="{2806A2ED-5C65-47E8-8F4A-E2429560F61E}"/>
              </a:ext>
            </a:extLst>
          </p:cNvPr>
          <p:cNvSpPr>
            <a:spLocks noGrp="1"/>
          </p:cNvSpPr>
          <p:nvPr>
            <p:ph type="ftr" sz="quarter" idx="3"/>
          </p:nvPr>
        </p:nvSpPr>
        <p:spPr/>
        <p:txBody>
          <a:bodyPr/>
          <a:lstStyle/>
          <a:p>
            <a:pPr algn="l">
              <a:defRPr/>
            </a:pPr>
            <a:r>
              <a:rPr lang="en-GB" noProof="1"/>
              <a:t> </a:t>
            </a:r>
          </a:p>
        </p:txBody>
      </p:sp>
    </p:spTree>
    <p:extLst>
      <p:ext uri="{BB962C8B-B14F-4D97-AF65-F5344CB8AC3E}">
        <p14:creationId xmlns:p14="http://schemas.microsoft.com/office/powerpoint/2010/main" val="1686561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8" y="860319"/>
            <a:ext cx="8134350" cy="755650"/>
          </a:xfrm>
        </p:spPr>
        <p:txBody>
          <a:bodyPr/>
          <a:lstStyle/>
          <a:p>
            <a:r>
              <a:rPr lang="en-US" dirty="0"/>
              <a:t>Acknowledgement</a:t>
            </a:r>
            <a:endParaRPr lang="en-IN" dirty="0"/>
          </a:p>
        </p:txBody>
      </p:sp>
      <p:sp>
        <p:nvSpPr>
          <p:cNvPr id="8" name="Slide Number Placeholder 7">
            <a:extLst>
              <a:ext uri="{FF2B5EF4-FFF2-40B4-BE49-F238E27FC236}">
                <a16:creationId xmlns:a16="http://schemas.microsoft.com/office/drawing/2014/main" id="{02E62778-3392-4FF9-94A9-C9DAB64FB67B}"/>
              </a:ext>
            </a:extLst>
          </p:cNvPr>
          <p:cNvSpPr>
            <a:spLocks noGrp="1"/>
          </p:cNvSpPr>
          <p:nvPr>
            <p:ph type="sldNum" sz="quarter" idx="4"/>
          </p:nvPr>
        </p:nvSpPr>
        <p:spPr/>
        <p:txBody>
          <a:bodyPr/>
          <a:lstStyle/>
          <a:p>
            <a:fld id="{D32BAE6A-B452-4007-8177-56DD051636F9}" type="slidenum">
              <a:rPr lang="en-GB" noProof="1" smtClean="0"/>
              <a:pPr/>
              <a:t>16</a:t>
            </a:fld>
            <a:endParaRPr lang="en-GB" noProof="1"/>
          </a:p>
        </p:txBody>
      </p:sp>
      <p:sp>
        <p:nvSpPr>
          <p:cNvPr id="6" name="Rectangle 5"/>
          <p:cNvSpPr/>
          <p:nvPr/>
        </p:nvSpPr>
        <p:spPr>
          <a:xfrm>
            <a:off x="489528" y="1582479"/>
            <a:ext cx="8021392" cy="461665"/>
          </a:xfrm>
          <a:prstGeom prst="rect">
            <a:avLst/>
          </a:prstGeom>
          <a:noFill/>
          <a:ln/>
          <a:extLst>
            <a:ext uri="{909E8E84-426E-40DD-AFC4-6F175D3DCCD1}">
              <a14:hiddenFill xmlns:a14="http://schemas.microsoft.com/office/drawing/2010/main">
                <a:solidFill>
                  <a:srgbClr val="FFFFFF"/>
                </a:solidFill>
              </a14:hiddenFill>
            </a:ext>
          </a:extLst>
        </p:spPr>
        <p:txBody>
          <a:bodyPr wrap="square">
            <a:spAutoFit/>
          </a:bodyPr>
          <a:lstStyle/>
          <a:p>
            <a:pPr lvl="0" algn="just" hangingPunct="0">
              <a:spcAft>
                <a:spcPts val="1100"/>
              </a:spcAft>
            </a:pPr>
            <a:r>
              <a:rPr lang="en-GB" sz="2400" dirty="0">
                <a:solidFill>
                  <a:srgbClr val="404040"/>
                </a:solidFill>
                <a:latin typeface="Futura Medium"/>
              </a:rPr>
              <a:t>The authors thank Shell for permission to publish this paper.</a:t>
            </a:r>
            <a:endParaRPr lang="en-IN" sz="2400" dirty="0">
              <a:solidFill>
                <a:srgbClr val="404040"/>
              </a:solidFill>
              <a:latin typeface="Futura Medium"/>
            </a:endParaRPr>
          </a:p>
        </p:txBody>
      </p:sp>
      <p:sp>
        <p:nvSpPr>
          <p:cNvPr id="7" name="TextBox 6"/>
          <p:cNvSpPr txBox="1"/>
          <p:nvPr/>
        </p:nvSpPr>
        <p:spPr>
          <a:xfrm>
            <a:off x="900112" y="3342640"/>
            <a:ext cx="6776720" cy="1076960"/>
          </a:xfrm>
          <a:prstGeom prst="rect">
            <a:avLst/>
          </a:prstGeom>
          <a:noFill/>
          <a:ln/>
          <a:extLst>
            <a:ext uri="{909E8E84-426E-40DD-AFC4-6F175D3DCCD1}">
              <a14:hiddenFill xmlns:a14="http://schemas.microsoft.com/office/drawing/2010/main">
                <a:solidFill>
                  <a:srgbClr val="FFFFFF"/>
                </a:solidFill>
              </a14:hiddenFill>
            </a:ext>
          </a:extLst>
        </p:spPr>
        <p:txBody>
          <a:bodyPr wrap="none" lIns="0" tIns="0" rIns="0" bIns="0" rtlCol="0">
            <a:noAutofit/>
          </a:bodyPr>
          <a:lstStyle/>
          <a:p>
            <a:pPr>
              <a:lnSpc>
                <a:spcPct val="113000"/>
              </a:lnSpc>
              <a:spcAft>
                <a:spcPts val="60"/>
              </a:spcAft>
            </a:pPr>
            <a:endParaRPr lang="en-IN" sz="4000" b="1" u="sng" dirty="0">
              <a:latin typeface="Futura Medium"/>
            </a:endParaRPr>
          </a:p>
        </p:txBody>
      </p:sp>
      <p:sp>
        <p:nvSpPr>
          <p:cNvPr id="13" name="Footer Placeholder 12">
            <a:extLst>
              <a:ext uri="{FF2B5EF4-FFF2-40B4-BE49-F238E27FC236}">
                <a16:creationId xmlns:a16="http://schemas.microsoft.com/office/drawing/2014/main" id="{2BA2FB2F-99FC-4F16-A6A7-B06E3BD85455}"/>
              </a:ext>
            </a:extLst>
          </p:cNvPr>
          <p:cNvSpPr>
            <a:spLocks noGrp="1"/>
          </p:cNvSpPr>
          <p:nvPr>
            <p:ph type="ftr" sz="quarter" idx="3"/>
          </p:nvPr>
        </p:nvSpPr>
        <p:spPr/>
        <p:txBody>
          <a:bodyPr/>
          <a:lstStyle/>
          <a:p>
            <a:pPr algn="l">
              <a:defRPr/>
            </a:pPr>
            <a:r>
              <a:rPr lang="en-GB" noProof="1"/>
              <a:t> </a:t>
            </a:r>
          </a:p>
        </p:txBody>
      </p:sp>
    </p:spTree>
    <p:extLst>
      <p:ext uri="{BB962C8B-B14F-4D97-AF65-F5344CB8AC3E}">
        <p14:creationId xmlns:p14="http://schemas.microsoft.com/office/powerpoint/2010/main" val="9644063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338" y="4636177"/>
            <a:ext cx="5756031" cy="914400"/>
          </a:xfrm>
          <a:prstGeom prst="rect">
            <a:avLst/>
          </a:prstGeom>
          <a:noFill/>
          <a:ln/>
          <a:extLst>
            <a:ext uri="{909E8E84-426E-40DD-AFC4-6F175D3DCCD1}">
              <a14:hiddenFill xmlns:a14="http://schemas.microsoft.com/office/drawing/2010/main">
                <a:solidFill>
                  <a:srgbClr val="FFFFFF"/>
                </a:solidFill>
              </a14:hiddenFill>
            </a:ext>
          </a:extLst>
        </p:spPr>
        <p:txBody>
          <a:bodyPr wrap="none" lIns="0" tIns="0" rIns="0" bIns="0" rtlCol="0">
            <a:noAutofit/>
          </a:bodyPr>
          <a:lstStyle/>
          <a:p>
            <a:pPr lvl="0">
              <a:lnSpc>
                <a:spcPct val="113000"/>
              </a:lnSpc>
              <a:spcAft>
                <a:spcPts val="60"/>
              </a:spcAft>
            </a:pPr>
            <a:r>
              <a:rPr lang="en-US" sz="4000" b="1" u="sng" dirty="0">
                <a:solidFill>
                  <a:srgbClr val="404040"/>
                </a:solidFill>
                <a:latin typeface="Futura Medium"/>
              </a:rPr>
              <a:t>Thanks for Listening – Questions ?</a:t>
            </a:r>
            <a:endParaRPr lang="en-IN" sz="4000" b="1" u="sng" dirty="0">
              <a:solidFill>
                <a:srgbClr val="404040"/>
              </a:solidFill>
              <a:latin typeface="Futura Medium"/>
            </a:endParaRPr>
          </a:p>
        </p:txBody>
      </p:sp>
    </p:spTree>
    <p:extLst>
      <p:ext uri="{BB962C8B-B14F-4D97-AF65-F5344CB8AC3E}">
        <p14:creationId xmlns:p14="http://schemas.microsoft.com/office/powerpoint/2010/main" val="36355691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65" y="679450"/>
            <a:ext cx="8134630" cy="755650"/>
          </a:xfrm>
        </p:spPr>
        <p:txBody>
          <a:bodyPr/>
          <a:lstStyle/>
          <a:p>
            <a:r>
              <a:rPr lang="en-US" dirty="0"/>
              <a:t>Definitions &amp; cautionary note</a:t>
            </a:r>
          </a:p>
        </p:txBody>
      </p:sp>
      <p:sp>
        <p:nvSpPr>
          <p:cNvPr id="3" name="Content Placeholder 2"/>
          <p:cNvSpPr>
            <a:spLocks noGrp="1"/>
          </p:cNvSpPr>
          <p:nvPr>
            <p:ph sz="quarter" idx="11"/>
          </p:nvPr>
        </p:nvSpPr>
        <p:spPr>
          <a:xfrm>
            <a:off x="504545" y="1106488"/>
            <a:ext cx="8134350" cy="4694237"/>
          </a:xfrm>
        </p:spPr>
        <p:txBody>
          <a:bodyPr/>
          <a:lstStyle/>
          <a:p>
            <a:r>
              <a:rPr lang="en-US" sz="750" dirty="0"/>
              <a:t>Reserves: Our use of the term “reserves” in this presentation means SEC proved oil and gas reserves. </a:t>
            </a:r>
          </a:p>
          <a:p>
            <a:r>
              <a:rPr lang="en-US" sz="750" dirty="0"/>
              <a:t>Resources:  Our use of the term “resources” in this presentation includes quantities of oil and gas not yet classified as SEC proved oil and gas reserves.  Resources are consistent with the Society of Petroleum Engineers 2P and 2C definitions. </a:t>
            </a:r>
          </a:p>
          <a:p>
            <a:r>
              <a:rPr lang="en-US" sz="750" dirty="0"/>
              <a:t>Organic: Our use of the term Organic includes SEC proved oil and gas reserves excluding changes resulting from acquisitions, divestments and year-average pricing impact. </a:t>
            </a:r>
          </a:p>
          <a:p>
            <a:r>
              <a:rPr lang="en-US" sz="750" dirty="0"/>
              <a:t>Resources plays: Our use of the term ‘resources plays’ refers to tight, shale and coal bed methane oil and gas acreage.</a:t>
            </a:r>
          </a:p>
          <a:p>
            <a:r>
              <a:rPr lang="en-US" sz="750" dirty="0"/>
              <a:t>The companies in which Royal Dutch Shell plc directly and indirectly owns investments are separate entities. In this presentation “Shell”, “Shell group” and “Royal Dutch Shell” are sometimes used for convenience where references are made to Royal Dutch Shell plc and its subsidiaries in general. Likewise, the words “we”, “us” and “our” are also used to refer to subsidiaries in general or to those who work for them. These expressions are also used where no useful purpose is served by identifying the particular company or companies. ‘‘Subsidiaries’’, “Shell subsidiaries” and “Shell companies” as used in this presentation refer to companies in which Royal Dutch Shell either directly or indirectly has control. Companies over which Shell has joint control are generally referred to as “joint ventures” and companies over which Shell has significant influence but neither control nor joint control are referred to as “associates”. The term “Shell interest” is used for convenience to indicate the direct and/or indirect ownership interest held by Shell in a venture, partnership or company, after exclusion of all third-party interest.</a:t>
            </a:r>
          </a:p>
          <a:p>
            <a:r>
              <a:rPr lang="en-US" sz="750" dirty="0"/>
              <a:t>This presentation contains forward-looking statements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‘‘anticipate’’, ‘‘believe’’, ‘‘could’’, ‘‘estimate’’, ‘‘expect’’, ‘‘intend’’, ‘‘may’’, ‘‘plan’’, ‘‘objectives’’, ‘‘outlook’’, ‘‘probably’’, ‘‘project’’, ‘‘will’’, ‘‘seek’’, ‘‘target’’, ‘‘risks’’, ‘‘goals’’, ‘‘should’’ and similar terms and phrases. There are a number of factors that could affect the future operations of Royal Dutch Shell and could cause those results to differ materially from those expressed in the forward-looking statements included in this presentation,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(i) the risk of doing business in developing countries and countries subject to international sanctions; (j) legislative, fiscal and regulatory developments including potential litigation and regulatory measures as a result of climate changes;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and (m) changes in trading conditions. All forward-looking statements contained in this presentation are expressly qualified in their entirety by the cautionary statements contained or referred to in this section. Readers should not place undue reliance on forward-looking statements. Additional factors that may affect future results are contained in Royal Dutch Shell’s 20-F for the year ended 31 December, 2014 (available at www.shell.com/investor and www.sec.gov ). These factors also should be considered by the reader.  Each forward-looking statement speaks only as of the date of this presentation, 14 April, 2015. Neither Royal Dutch Shell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presentation. There can be no assurance that dividend payments will match or exceed those set out in this presentation in the future, or that they will be made at all.</a:t>
            </a:r>
          </a:p>
          <a:p>
            <a:r>
              <a:rPr lang="en-US" sz="750" dirty="0"/>
              <a:t>We use certain terms in this presentation, such as discovery potential, that the United States Securities and Exchange Commission (SEC) guidelines strictly prohibit us from including in filings with the SEC.  U.S. Investors are urged to consider closely the disclosure in our Form 20-F, File No 1-32575, available on the SEC website www.sec.gov. You can also obtain this form from the SEC by calling 1-800-SEC-0330.</a:t>
            </a:r>
          </a:p>
          <a:p>
            <a:endParaRPr lang="en-US" sz="800" dirty="0"/>
          </a:p>
          <a:p>
            <a:endParaRPr lang="en-US" dirty="0"/>
          </a:p>
        </p:txBody>
      </p:sp>
      <p:sp>
        <p:nvSpPr>
          <p:cNvPr id="5" name="Slide Number Placeholder 4">
            <a:extLst>
              <a:ext uri="{FF2B5EF4-FFF2-40B4-BE49-F238E27FC236}">
                <a16:creationId xmlns:a16="http://schemas.microsoft.com/office/drawing/2014/main" id="{BA6772D2-E467-44FD-BC47-2772D3E125BA}"/>
              </a:ext>
            </a:extLst>
          </p:cNvPr>
          <p:cNvSpPr>
            <a:spLocks noGrp="1"/>
          </p:cNvSpPr>
          <p:nvPr>
            <p:ph type="sldNum" sz="quarter" idx="4"/>
          </p:nvPr>
        </p:nvSpPr>
        <p:spPr/>
        <p:txBody>
          <a:bodyPr/>
          <a:lstStyle/>
          <a:p>
            <a:fld id="{D32BAE6A-B452-4007-8177-56DD051636F9}" type="slidenum">
              <a:rPr lang="en-GB" noProof="1" smtClean="0"/>
              <a:pPr/>
              <a:t>2</a:t>
            </a:fld>
            <a:endParaRPr lang="en-GB" noProof="1"/>
          </a:p>
        </p:txBody>
      </p:sp>
      <p:sp>
        <p:nvSpPr>
          <p:cNvPr id="11" name="Footer Placeholder 10">
            <a:extLst>
              <a:ext uri="{FF2B5EF4-FFF2-40B4-BE49-F238E27FC236}">
                <a16:creationId xmlns:a16="http://schemas.microsoft.com/office/drawing/2014/main" id="{BF407D59-87B1-475B-AD00-693D1F0B1F03}"/>
              </a:ext>
            </a:extLst>
          </p:cNvPr>
          <p:cNvSpPr>
            <a:spLocks noGrp="1"/>
          </p:cNvSpPr>
          <p:nvPr>
            <p:ph type="ftr" sz="quarter" idx="3"/>
          </p:nvPr>
        </p:nvSpPr>
        <p:spPr/>
        <p:txBody>
          <a:bodyPr/>
          <a:lstStyle/>
          <a:p>
            <a:pPr algn="l">
              <a:defRPr/>
            </a:pPr>
            <a:r>
              <a:rPr lang="en-GB" noProof="1"/>
              <a:t> </a:t>
            </a:r>
          </a:p>
        </p:txBody>
      </p:sp>
    </p:spTree>
    <p:extLst>
      <p:ext uri="{BB962C8B-B14F-4D97-AF65-F5344CB8AC3E}">
        <p14:creationId xmlns:p14="http://schemas.microsoft.com/office/powerpoint/2010/main" val="12913205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sz="quarter" idx="11"/>
          </p:nvPr>
        </p:nvSpPr>
        <p:spPr/>
        <p:txBody>
          <a:bodyPr/>
          <a:lstStyle/>
          <a:p>
            <a:pPr lvl="1">
              <a:buClr>
                <a:srgbClr val="404040"/>
              </a:buClr>
            </a:pPr>
            <a:r>
              <a:rPr lang="en-GB" dirty="0"/>
              <a:t>Introduction</a:t>
            </a:r>
          </a:p>
          <a:p>
            <a:pPr lvl="1">
              <a:buClr>
                <a:srgbClr val="404040"/>
              </a:buClr>
            </a:pPr>
            <a:r>
              <a:rPr lang="en-GB" dirty="0"/>
              <a:t>Unconfined vapour cloud explosion modelling and its validation</a:t>
            </a:r>
          </a:p>
          <a:p>
            <a:pPr lvl="1">
              <a:buClr>
                <a:srgbClr val="404040"/>
              </a:buClr>
            </a:pPr>
            <a:r>
              <a:rPr lang="en-GB" dirty="0"/>
              <a:t>Confined vapour cloud explosion modelling and its validation</a:t>
            </a:r>
          </a:p>
          <a:p>
            <a:pPr lvl="1">
              <a:buClr>
                <a:srgbClr val="404040"/>
              </a:buClr>
            </a:pPr>
            <a:r>
              <a:rPr lang="en-GB" dirty="0"/>
              <a:t>Conclusions</a:t>
            </a:r>
          </a:p>
          <a:p>
            <a:pPr lvl="1">
              <a:buClr>
                <a:srgbClr val="404040"/>
              </a:buClr>
            </a:pPr>
            <a:endParaRPr lang="en-GB" dirty="0"/>
          </a:p>
          <a:p>
            <a:pPr lvl="1">
              <a:buClr>
                <a:srgbClr val="404040"/>
              </a:buClr>
            </a:pPr>
            <a:endParaRPr lang="en-GB" dirty="0"/>
          </a:p>
          <a:p>
            <a:pPr lvl="1">
              <a:buClr>
                <a:srgbClr val="404040"/>
              </a:buClr>
            </a:pPr>
            <a:endParaRPr lang="en-GB" dirty="0"/>
          </a:p>
          <a:p>
            <a:pPr lvl="1">
              <a:buClr>
                <a:srgbClr val="404040"/>
              </a:buClr>
            </a:pPr>
            <a:endParaRPr lang="en-GB" dirty="0"/>
          </a:p>
          <a:p>
            <a:endParaRPr lang="en-GB" dirty="0"/>
          </a:p>
        </p:txBody>
      </p:sp>
      <p:sp>
        <p:nvSpPr>
          <p:cNvPr id="5" name="Slide Number Placeholder 4">
            <a:extLst>
              <a:ext uri="{FF2B5EF4-FFF2-40B4-BE49-F238E27FC236}">
                <a16:creationId xmlns:a16="http://schemas.microsoft.com/office/drawing/2014/main" id="{AAEFA86D-448D-41E3-B826-22B0DF20BFB5}"/>
              </a:ext>
            </a:extLst>
          </p:cNvPr>
          <p:cNvSpPr>
            <a:spLocks noGrp="1"/>
          </p:cNvSpPr>
          <p:nvPr>
            <p:ph type="sldNum" sz="quarter" idx="4"/>
          </p:nvPr>
        </p:nvSpPr>
        <p:spPr/>
        <p:txBody>
          <a:bodyPr/>
          <a:lstStyle/>
          <a:p>
            <a:fld id="{D32BAE6A-B452-4007-8177-56DD051636F9}" type="slidenum">
              <a:rPr lang="en-GB" noProof="1" smtClean="0"/>
              <a:pPr/>
              <a:t>3</a:t>
            </a:fld>
            <a:endParaRPr lang="en-GB" noProof="1"/>
          </a:p>
        </p:txBody>
      </p:sp>
      <p:sp>
        <p:nvSpPr>
          <p:cNvPr id="12" name="Footer Placeholder 11">
            <a:extLst>
              <a:ext uri="{FF2B5EF4-FFF2-40B4-BE49-F238E27FC236}">
                <a16:creationId xmlns:a16="http://schemas.microsoft.com/office/drawing/2014/main" id="{56B830E1-5050-429B-99C9-C70E71C33968}"/>
              </a:ext>
            </a:extLst>
          </p:cNvPr>
          <p:cNvSpPr>
            <a:spLocks noGrp="1"/>
          </p:cNvSpPr>
          <p:nvPr>
            <p:ph type="ftr" sz="quarter" idx="3"/>
          </p:nvPr>
        </p:nvSpPr>
        <p:spPr/>
        <p:txBody>
          <a:bodyPr/>
          <a:lstStyle/>
          <a:p>
            <a:pPr algn="l">
              <a:defRPr/>
            </a:pPr>
            <a:r>
              <a:rPr lang="en-GB" noProof="1"/>
              <a:t> </a:t>
            </a:r>
          </a:p>
        </p:txBody>
      </p:sp>
    </p:spTree>
    <p:extLst>
      <p:ext uri="{BB962C8B-B14F-4D97-AF65-F5344CB8AC3E}">
        <p14:creationId xmlns:p14="http://schemas.microsoft.com/office/powerpoint/2010/main" val="39777274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45" y="678476"/>
            <a:ext cx="8134630" cy="755650"/>
          </a:xfrm>
        </p:spPr>
        <p:txBody>
          <a:bodyPr/>
          <a:lstStyle/>
          <a:p>
            <a:r>
              <a:rPr lang="en-GB" dirty="0"/>
              <a:t>Hazards of hydrogen storage</a:t>
            </a:r>
            <a:endParaRPr lang="en-IN" dirty="0"/>
          </a:p>
        </p:txBody>
      </p:sp>
      <p:sp>
        <p:nvSpPr>
          <p:cNvPr id="3" name="Content Placeholder 2"/>
          <p:cNvSpPr>
            <a:spLocks noGrp="1"/>
          </p:cNvSpPr>
          <p:nvPr>
            <p:ph sz="quarter" idx="11"/>
          </p:nvPr>
        </p:nvSpPr>
        <p:spPr>
          <a:xfrm>
            <a:off x="202483" y="1081881"/>
            <a:ext cx="8738754" cy="4694237"/>
          </a:xfrm>
        </p:spPr>
        <p:txBody>
          <a:bodyPr/>
          <a:lstStyle/>
          <a:p>
            <a:pPr lvl="1">
              <a:buClr>
                <a:srgbClr val="404040"/>
              </a:buClr>
            </a:pPr>
            <a:r>
              <a:rPr lang="en-US" dirty="0"/>
              <a:t>Managing hazards associated with hydrogen in large-scale production and storage facility requires an understanding of the behaviour of potential accidental releases of hydrogen.  </a:t>
            </a:r>
          </a:p>
          <a:p>
            <a:pPr lvl="1">
              <a:buClr>
                <a:srgbClr val="404040"/>
              </a:buClr>
            </a:pPr>
            <a:r>
              <a:rPr lang="en-US" dirty="0"/>
              <a:t>In case of accidental release into a confined or congested area, a vapour cloud explosion may occur if the cloud is ignited. </a:t>
            </a:r>
          </a:p>
          <a:p>
            <a:pPr lvl="1">
              <a:buClr>
                <a:srgbClr val="404040"/>
              </a:buClr>
            </a:pPr>
            <a:r>
              <a:rPr lang="en-US" dirty="0"/>
              <a:t>Depending on the type and degree of confinement or congestion, the explosion may result in an overpressure that has potential to cause multiple fatalities and building damage. </a:t>
            </a:r>
          </a:p>
          <a:p>
            <a:pPr lvl="1">
              <a:buClr>
                <a:srgbClr val="404040"/>
              </a:buClr>
            </a:pPr>
            <a:r>
              <a:rPr lang="en-US" dirty="0"/>
              <a:t>In this work, we present validation of vapour cloud explosion modelling of hydrogen and comparison against experiments available in open literature. </a:t>
            </a:r>
          </a:p>
          <a:p>
            <a:pPr lvl="1">
              <a:buClr>
                <a:srgbClr val="404040"/>
              </a:buClr>
            </a:pPr>
            <a:r>
              <a:rPr lang="en-GB" dirty="0"/>
              <a:t>Modelling is performed using Fire Explosion Release Dispersion (FRED) software.</a:t>
            </a:r>
          </a:p>
          <a:p>
            <a:pPr lvl="1">
              <a:buClr>
                <a:srgbClr val="404040"/>
              </a:buClr>
            </a:pPr>
            <a:r>
              <a:rPr lang="en-US" dirty="0"/>
              <a:t>It has two modules for explosion modelling i.e., Congestion Assessment Methodology (CAM) and Shell Code for Overpressure Prediction in Gas Explosions (SCOPE). </a:t>
            </a:r>
          </a:p>
          <a:p>
            <a:pPr lvl="1">
              <a:buClr>
                <a:srgbClr val="404040"/>
              </a:buClr>
            </a:pPr>
            <a:endParaRPr lang="en-US" dirty="0"/>
          </a:p>
          <a:p>
            <a:pPr lvl="1">
              <a:buClr>
                <a:srgbClr val="404040"/>
              </a:buClr>
            </a:pPr>
            <a:endParaRPr lang="en-US" dirty="0"/>
          </a:p>
          <a:p>
            <a:pPr lvl="1">
              <a:buClr>
                <a:srgbClr val="404040"/>
              </a:buClr>
            </a:pPr>
            <a:endParaRPr lang="en-US" dirty="0"/>
          </a:p>
          <a:p>
            <a:pPr lvl="1">
              <a:buClr>
                <a:srgbClr val="404040"/>
              </a:buClr>
            </a:pPr>
            <a:endParaRPr lang="en-IN" sz="1600" dirty="0"/>
          </a:p>
        </p:txBody>
      </p:sp>
      <p:sp>
        <p:nvSpPr>
          <p:cNvPr id="5" name="Slide Number Placeholder 4">
            <a:extLst>
              <a:ext uri="{FF2B5EF4-FFF2-40B4-BE49-F238E27FC236}">
                <a16:creationId xmlns:a16="http://schemas.microsoft.com/office/drawing/2014/main" id="{E3D78279-B58C-4386-880A-D60BDF1958F0}"/>
              </a:ext>
            </a:extLst>
          </p:cNvPr>
          <p:cNvSpPr>
            <a:spLocks noGrp="1"/>
          </p:cNvSpPr>
          <p:nvPr>
            <p:ph type="sldNum" sz="quarter" idx="4"/>
          </p:nvPr>
        </p:nvSpPr>
        <p:spPr/>
        <p:txBody>
          <a:bodyPr/>
          <a:lstStyle/>
          <a:p>
            <a:fld id="{D32BAE6A-B452-4007-8177-56DD051636F9}" type="slidenum">
              <a:rPr lang="en-GB" noProof="1" smtClean="0"/>
              <a:pPr/>
              <a:t>4</a:t>
            </a:fld>
            <a:endParaRPr lang="en-GB" noProof="1"/>
          </a:p>
        </p:txBody>
      </p:sp>
      <p:sp>
        <p:nvSpPr>
          <p:cNvPr id="12" name="Footer Placeholder 11">
            <a:extLst>
              <a:ext uri="{FF2B5EF4-FFF2-40B4-BE49-F238E27FC236}">
                <a16:creationId xmlns:a16="http://schemas.microsoft.com/office/drawing/2014/main" id="{87F3859E-8E12-4645-A925-FCD682D93188}"/>
              </a:ext>
            </a:extLst>
          </p:cNvPr>
          <p:cNvSpPr>
            <a:spLocks noGrp="1"/>
          </p:cNvSpPr>
          <p:nvPr>
            <p:ph type="ftr" sz="quarter" idx="3"/>
          </p:nvPr>
        </p:nvSpPr>
        <p:spPr/>
        <p:txBody>
          <a:bodyPr/>
          <a:lstStyle/>
          <a:p>
            <a:pPr algn="l">
              <a:defRPr/>
            </a:pPr>
            <a:r>
              <a:rPr lang="en-GB" noProof="1"/>
              <a:t> </a:t>
            </a:r>
          </a:p>
        </p:txBody>
      </p:sp>
    </p:spTree>
    <p:extLst>
      <p:ext uri="{BB962C8B-B14F-4D97-AF65-F5344CB8AC3E}">
        <p14:creationId xmlns:p14="http://schemas.microsoft.com/office/powerpoint/2010/main" val="14432073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AC0F-BECE-4ECD-8F8C-7C4AC4E42141}"/>
              </a:ext>
            </a:extLst>
          </p:cNvPr>
          <p:cNvSpPr>
            <a:spLocks noGrp="1"/>
          </p:cNvSpPr>
          <p:nvPr>
            <p:ph type="title"/>
          </p:nvPr>
        </p:nvSpPr>
        <p:spPr/>
        <p:txBody>
          <a:bodyPr/>
          <a:lstStyle/>
          <a:p>
            <a:r>
              <a:rPr lang="en-IN" dirty="0"/>
              <a:t>Modelling of unconfined vapour cloud explosions using CAM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DAEC9B-C6DF-4BC1-8288-B035D2D53CCE}"/>
                  </a:ext>
                </a:extLst>
              </p:cNvPr>
              <p:cNvSpPr>
                <a:spLocks noGrp="1"/>
              </p:cNvSpPr>
              <p:nvPr>
                <p:ph sz="quarter" idx="11"/>
              </p:nvPr>
            </p:nvSpPr>
            <p:spPr>
              <a:xfrm>
                <a:off x="504545" y="1650567"/>
                <a:ext cx="8309849" cy="3046124"/>
              </a:xfrm>
            </p:spPr>
            <p:txBody>
              <a:bodyPr/>
              <a:lstStyle/>
              <a:p>
                <a:pPr lvl="1">
                  <a:buClr>
                    <a:srgbClr val="404040"/>
                  </a:buClr>
                </a:pPr>
                <a:r>
                  <a:rPr lang="en-US" dirty="0"/>
                  <a:t>It is based on empirical correlation for prediction of source overpressure obtained from vast explosion experiments.  </a:t>
                </a:r>
              </a:p>
              <a:p>
                <a14:m>
                  <m:oMath xmlns:m="http://schemas.openxmlformats.org/officeDocument/2006/math">
                    <m:r>
                      <a:rPr lang="en-US" b="0" i="1" smtClean="0">
                        <a:latin typeface="Cambria Math" panose="02040503050406030204" pitchFamily="18" charset="0"/>
                      </a:rPr>
                      <m:t>𝑃</m:t>
                    </m:r>
                    <m:r>
                      <a:rPr lang="en-US" i="1">
                        <a:latin typeface="Cambria Math" panose="02040503050406030204" pitchFamily="18" charset="0"/>
                      </a:rPr>
                      <m:t>=</m:t>
                    </m:r>
                    <m:sSub>
                      <m:sSubPr>
                        <m:ctrlPr>
                          <a:rPr lang="en-IN"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𝑜</m:t>
                        </m:r>
                      </m:sub>
                    </m:sSub>
                    <m:r>
                      <a:rPr lang="en-US" i="1">
                        <a:latin typeface="Cambria Math" panose="02040503050406030204" pitchFamily="18" charset="0"/>
                      </a:rPr>
                      <m:t>(</m:t>
                    </m:r>
                    <m:sSup>
                      <m:sSupPr>
                        <m:ctrlPr>
                          <a:rPr lang="en-IN" i="1">
                            <a:latin typeface="Cambria Math" panose="02040503050406030204" pitchFamily="18" charset="0"/>
                          </a:rPr>
                        </m:ctrlPr>
                      </m:sSupPr>
                      <m:e>
                        <m:sSub>
                          <m:sSubPr>
                            <m:ctrlPr>
                              <a:rPr lang="en-IN"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𝑜</m:t>
                            </m:r>
                            <m:r>
                              <a:rPr lang="en-US" i="1">
                                <a:latin typeface="Cambria Math" panose="02040503050406030204" pitchFamily="18" charset="0"/>
                              </a:rPr>
                              <m:t> </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−1))</m:t>
                        </m:r>
                      </m:e>
                      <m:sup>
                        <m:r>
                          <a:rPr lang="en-US" i="1">
                            <a:latin typeface="Cambria Math" panose="02040503050406030204" pitchFamily="18" charset="0"/>
                          </a:rPr>
                          <m:t>2.71</m:t>
                        </m:r>
                      </m:sup>
                    </m:sSup>
                    <m:sSup>
                      <m:sSupPr>
                        <m:ctrlPr>
                          <a:rPr lang="en-IN"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0.55</m:t>
                        </m:r>
                      </m:sup>
                    </m:sSup>
                    <m:sSup>
                      <m:sSupPr>
                        <m:ctrlPr>
                          <a:rPr lang="en-IN"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𝑎</m:t>
                        </m:r>
                        <m:r>
                          <a:rPr lang="en-US" i="1">
                            <a:latin typeface="Cambria Math" panose="02040503050406030204" pitchFamily="18" charset="0"/>
                          </a:rPr>
                          <m:t>1</m:t>
                        </m:r>
                      </m:sup>
                    </m:sSup>
                    <m:r>
                      <a:rPr lang="en-US" i="1">
                        <a:latin typeface="Cambria Math" panose="02040503050406030204" pitchFamily="18" charset="0"/>
                      </a:rPr>
                      <m:t>𝑒𝑥𝑝</m:t>
                    </m:r>
                    <m:r>
                      <a:rPr lang="en-US" i="1" smtClean="0">
                        <a:latin typeface="Cambria Math" panose="02040503050406030204" pitchFamily="18" charset="0"/>
                      </a:rPr>
                      <m:t> </m:t>
                    </m:r>
                    <m:r>
                      <a:rPr lang="en-US" i="1">
                        <a:latin typeface="Cambria Math" panose="02040503050406030204" pitchFamily="18" charset="0"/>
                      </a:rPr>
                      <m:t>(</m:t>
                    </m:r>
                    <m:sSub>
                      <m:sSubPr>
                        <m:ctrlPr>
                          <a:rPr lang="en-IN"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𝑏</m:t>
                    </m:r>
                  </m:oMath>
                </a14:m>
                <a:r>
                  <a:rPr lang="en-US" dirty="0"/>
                  <a:t>)</a:t>
                </a:r>
                <a:r>
                  <a:rPr lang="en-US" sz="1600" dirty="0"/>
                  <a:t>…………………………..(1)</a:t>
                </a:r>
              </a:p>
              <a:p>
                <a:pPr marL="287106" lvl="3" indent="0">
                  <a:buNone/>
                </a:pPr>
                <a:r>
                  <a:rPr lang="en-US" sz="1200" dirty="0">
                    <a:latin typeface="Calibri" panose="020F0502020204030204" pitchFamily="34" charset="0"/>
                    <a:cs typeface="Calibri" panose="020F0502020204030204" pitchFamily="34" charset="0"/>
                  </a:rPr>
                  <a:t>P= Source overpressure</a:t>
                </a:r>
              </a:p>
              <a:p>
                <a:pPr marL="287106" lvl="3" indent="0">
                  <a:buNone/>
                </a:pPr>
                <a:r>
                  <a:rPr lang="en-IN" sz="1200" i="1" dirty="0">
                    <a:latin typeface="Calibri" panose="020F0502020204030204" pitchFamily="34" charset="0"/>
                    <a:cs typeface="Calibri" panose="020F0502020204030204" pitchFamily="34" charset="0"/>
                  </a:rPr>
                  <a:t>a</a:t>
                </a:r>
                <a:r>
                  <a:rPr lang="en-IN" sz="1200" i="1" baseline="-25000" dirty="0">
                    <a:latin typeface="Calibri" panose="020F0502020204030204" pitchFamily="34" charset="0"/>
                    <a:cs typeface="Calibri" panose="020F0502020204030204" pitchFamily="34" charset="0"/>
                  </a:rPr>
                  <a:t>0</a:t>
                </a:r>
                <a:r>
                  <a:rPr lang="en-IN" sz="1200" i="1" dirty="0">
                    <a:latin typeface="Calibri" panose="020F0502020204030204" pitchFamily="34" charset="0"/>
                    <a:cs typeface="Calibri" panose="020F0502020204030204" pitchFamily="34" charset="0"/>
                  </a:rPr>
                  <a:t>,a</a:t>
                </a:r>
                <a:r>
                  <a:rPr lang="en-IN" sz="1200" i="1" baseline="-25000" dirty="0">
                    <a:latin typeface="Calibri" panose="020F0502020204030204" pitchFamily="34" charset="0"/>
                    <a:cs typeface="Calibri" panose="020F0502020204030204" pitchFamily="34" charset="0"/>
                  </a:rPr>
                  <a:t>1</a:t>
                </a:r>
                <a:r>
                  <a:rPr lang="en-IN" sz="1200" i="1" dirty="0">
                    <a:latin typeface="Calibri" panose="020F0502020204030204" pitchFamily="34" charset="0"/>
                    <a:cs typeface="Calibri" panose="020F0502020204030204" pitchFamily="34" charset="0"/>
                  </a:rPr>
                  <a:t> </a:t>
                </a:r>
                <a:r>
                  <a:rPr lang="en-IN" sz="1200" dirty="0">
                    <a:latin typeface="Calibri" panose="020F0502020204030204" pitchFamily="34" charset="0"/>
                    <a:cs typeface="Calibri" panose="020F0502020204030204" pitchFamily="34" charset="0"/>
                  </a:rPr>
                  <a:t>and </a:t>
                </a:r>
                <a:r>
                  <a:rPr lang="en-IN" sz="1200" i="1" dirty="0">
                    <a:latin typeface="Calibri" panose="020F0502020204030204" pitchFamily="34" charset="0"/>
                    <a:cs typeface="Calibri" panose="020F0502020204030204" pitchFamily="34" charset="0"/>
                  </a:rPr>
                  <a:t>a</a:t>
                </a:r>
                <a:r>
                  <a:rPr lang="en-IN" sz="1200" i="1" baseline="-25000" dirty="0">
                    <a:latin typeface="Calibri" panose="020F0502020204030204" pitchFamily="34" charset="0"/>
                    <a:cs typeface="Calibri" panose="020F0502020204030204" pitchFamily="34" charset="0"/>
                  </a:rPr>
                  <a:t>2</a:t>
                </a:r>
                <a:r>
                  <a:rPr lang="en-IN" sz="1200" dirty="0">
                    <a:latin typeface="Calibri" panose="020F0502020204030204" pitchFamily="34" charset="0"/>
                    <a:cs typeface="Calibri" panose="020F0502020204030204" pitchFamily="34" charset="0"/>
                  </a:rPr>
                  <a:t> are the constants (determined from experiments)    </a:t>
                </a:r>
              </a:p>
              <a:p>
                <a:pPr marL="287106" lvl="3" indent="0">
                  <a:buNone/>
                </a:pPr>
                <a:r>
                  <a:rPr lang="en-US" sz="1200" i="1" dirty="0">
                    <a:latin typeface="Calibri" panose="020F0502020204030204" pitchFamily="34" charset="0"/>
                    <a:cs typeface="Calibri" panose="020F0502020204030204" pitchFamily="34" charset="0"/>
                  </a:rPr>
                  <a:t>U</a:t>
                </a:r>
                <a:r>
                  <a:rPr lang="en-US" sz="1200" i="1" baseline="-25000" dirty="0">
                    <a:latin typeface="Calibri" panose="020F0502020204030204" pitchFamily="34" charset="0"/>
                    <a:cs typeface="Calibri" panose="020F0502020204030204" pitchFamily="34" charset="0"/>
                  </a:rPr>
                  <a:t>o</a:t>
                </a:r>
                <a:r>
                  <a:rPr lang="en-US" sz="1200" dirty="0">
                    <a:latin typeface="Calibri" panose="020F0502020204030204" pitchFamily="34" charset="0"/>
                    <a:cs typeface="Calibri" panose="020F0502020204030204" pitchFamily="34" charset="0"/>
                  </a:rPr>
                  <a:t>=laminar burning velocity</a:t>
                </a:r>
              </a:p>
              <a:p>
                <a:pPr marL="287106" lvl="3" indent="0">
                  <a:buNone/>
                </a:pPr>
                <a:r>
                  <a:rPr lang="en-US" sz="1200" i="1" dirty="0">
                    <a:latin typeface="Calibri" panose="020F0502020204030204" pitchFamily="34" charset="0"/>
                    <a:cs typeface="Calibri" panose="020F0502020204030204" pitchFamily="34" charset="0"/>
                  </a:rPr>
                  <a:t>E=</a:t>
                </a:r>
                <a:r>
                  <a:rPr lang="en-US" sz="1200" dirty="0">
                    <a:latin typeface="Calibri" panose="020F0502020204030204" pitchFamily="34" charset="0"/>
                    <a:cs typeface="Calibri" panose="020F0502020204030204" pitchFamily="34" charset="0"/>
                  </a:rPr>
                  <a:t>expansion ratio </a:t>
                </a:r>
                <a:endParaRPr lang="en-US" sz="1200" i="1" dirty="0">
                  <a:latin typeface="Calibri" panose="020F0502020204030204" pitchFamily="34" charset="0"/>
                  <a:cs typeface="Calibri" panose="020F0502020204030204" pitchFamily="34" charset="0"/>
                </a:endParaRPr>
              </a:p>
              <a:p>
                <a:pPr marL="287106" lvl="3" indent="0">
                  <a:buNone/>
                </a:pP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n=</a:t>
                </a:r>
                <a:r>
                  <a:rPr lang="en-US" sz="1200" dirty="0">
                    <a:latin typeface="Calibri" panose="020F0502020204030204" pitchFamily="34" charset="0"/>
                    <a:cs typeface="Calibri" panose="020F0502020204030204" pitchFamily="34" charset="0"/>
                  </a:rPr>
                  <a:t>number of obstacles in each direction</a:t>
                </a:r>
              </a:p>
              <a:p>
                <a:pPr marL="287106" lvl="3" indent="0">
                  <a:buNone/>
                </a:pPr>
                <a:r>
                  <a:rPr lang="en-US" sz="1200" i="1" dirty="0">
                    <a:latin typeface="Calibri" panose="020F0502020204030204" pitchFamily="34" charset="0"/>
                    <a:cs typeface="Calibri" panose="020F0502020204030204" pitchFamily="34" charset="0"/>
                  </a:rPr>
                  <a:t>l</a:t>
                </a:r>
                <a:r>
                  <a:rPr lang="en-US" sz="1200" dirty="0">
                    <a:latin typeface="Calibri" panose="020F0502020204030204" pitchFamily="34" charset="0"/>
                    <a:cs typeface="Calibri" panose="020F0502020204030204" pitchFamily="34" charset="0"/>
                  </a:rPr>
                  <a:t> length of the domain</a:t>
                </a:r>
              </a:p>
              <a:p>
                <a:pPr marL="287106" lvl="3" indent="0">
                  <a:buNone/>
                </a:pP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blockage ratio</a:t>
                </a:r>
              </a:p>
              <a:p>
                <a:pPr marL="287106" lvl="3" indent="0">
                  <a:buNone/>
                </a:pPr>
                <a:endParaRPr lang="en-US" sz="1200" dirty="0">
                  <a:latin typeface="Calibri" panose="020F0502020204030204" pitchFamily="34" charset="0"/>
                  <a:cs typeface="Calibri" panose="020F0502020204030204" pitchFamily="34" charset="0"/>
                </a:endParaRPr>
              </a:p>
              <a:p>
                <a:pPr marL="287106" lvl="3" indent="0">
                  <a:buNone/>
                </a:pPr>
                <a:endParaRPr lang="en-US" sz="1200" dirty="0">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4BDAEC9B-C6DF-4BC1-8288-B035D2D53CCE}"/>
                  </a:ext>
                </a:extLst>
              </p:cNvPr>
              <p:cNvSpPr>
                <a:spLocks noGrp="1" noRot="1" noChangeAspect="1" noMove="1" noResize="1" noEditPoints="1" noAdjustHandles="1" noChangeArrowheads="1" noChangeShapeType="1" noTextEdit="1"/>
              </p:cNvSpPr>
              <p:nvPr>
                <p:ph sz="quarter" idx="11"/>
              </p:nvPr>
            </p:nvSpPr>
            <p:spPr>
              <a:xfrm>
                <a:off x="504545" y="1650567"/>
                <a:ext cx="8309849" cy="3046124"/>
              </a:xfrm>
              <a:blipFill>
                <a:blip r:embed="rId2"/>
                <a:stretch>
                  <a:fillRect l="-1394" t="-40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508EC840-D349-454A-B062-0C79C00B3B94}"/>
              </a:ext>
            </a:extLst>
          </p:cNvPr>
          <p:cNvSpPr txBox="1">
            <a:spLocks/>
          </p:cNvSpPr>
          <p:nvPr/>
        </p:nvSpPr>
        <p:spPr bwMode="auto">
          <a:xfrm>
            <a:off x="416935" y="4696691"/>
            <a:ext cx="8309849" cy="304612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268288" rtl="0" eaLnBrk="1" latinLnBrk="0" hangingPunct="1">
              <a:lnSpc>
                <a:spcPct val="140000"/>
              </a:lnSpc>
              <a:spcBef>
                <a:spcPts val="0"/>
              </a:spcBef>
              <a:spcAft>
                <a:spcPts val="0"/>
              </a:spcAft>
              <a:buClr>
                <a:schemeClr val="accent2"/>
              </a:buClr>
              <a:buSzPct val="85000"/>
              <a:buFont typeface="Wingdings" pitchFamily="2" charset="2"/>
              <a:buNone/>
              <a:defRPr lang="en-GB" sz="1800" kern="1200" baseline="0" dirty="0" smtClean="0">
                <a:solidFill>
                  <a:schemeClr val="tx1"/>
                </a:solidFill>
                <a:latin typeface="+mn-lt"/>
                <a:ea typeface="+mn-ea"/>
                <a:cs typeface="+mn-cs"/>
              </a:defRPr>
            </a:lvl1pPr>
            <a:lvl2pPr marL="230400" indent="-230400" algn="l" defTabSz="268288" rtl="0" eaLnBrk="1" latinLnBrk="0" hangingPunct="1">
              <a:lnSpc>
                <a:spcPct val="140000"/>
              </a:lnSpc>
              <a:spcBef>
                <a:spcPts val="0"/>
              </a:spcBef>
              <a:spcAft>
                <a:spcPts val="0"/>
              </a:spcAft>
              <a:buClr>
                <a:schemeClr val="accent2"/>
              </a:buClr>
              <a:buSzPct val="85000"/>
              <a:buFont typeface="Wingdings" pitchFamily="2" charset="2"/>
              <a:buChar char="n"/>
              <a:defRPr lang="en-GB" sz="1800" b="0" kern="1200" dirty="0" smtClean="0">
                <a:solidFill>
                  <a:schemeClr val="tx1"/>
                </a:solidFill>
                <a:latin typeface="+mn-lt"/>
                <a:ea typeface="+mn-ea"/>
                <a:cs typeface="+mn-cs"/>
              </a:defRPr>
            </a:lvl2pPr>
            <a:lvl3pPr marL="459000" indent="-228600" algn="l" defTabSz="268288" rtl="0" eaLnBrk="1" latinLnBrk="0" hangingPunct="1">
              <a:lnSpc>
                <a:spcPct val="140000"/>
              </a:lnSpc>
              <a:spcBef>
                <a:spcPts val="0"/>
              </a:spcBef>
              <a:spcAft>
                <a:spcPts val="0"/>
              </a:spcAft>
              <a:buClr>
                <a:schemeClr val="tx1"/>
              </a:buClr>
              <a:buSzPct val="75000"/>
              <a:buFont typeface="Wingdings" pitchFamily="2" charset="2"/>
              <a:buChar char=""/>
              <a:defRPr lang="en-GB" sz="1800" b="0" kern="1200" dirty="0" smtClean="0">
                <a:solidFill>
                  <a:schemeClr val="tx1"/>
                </a:solidFill>
                <a:latin typeface="+mn-lt"/>
                <a:ea typeface="+mn-ea"/>
                <a:cs typeface="+mn-cs"/>
              </a:defRPr>
            </a:lvl3pPr>
            <a:lvl4pPr marL="687600" indent="-228600" algn="l" defTabSz="268288" rtl="0" eaLnBrk="1" latinLnBrk="0" hangingPunct="1">
              <a:lnSpc>
                <a:spcPct val="140000"/>
              </a:lnSpc>
              <a:spcBef>
                <a:spcPts val="0"/>
              </a:spcBef>
              <a:spcAft>
                <a:spcPts val="0"/>
              </a:spcAft>
              <a:buClr>
                <a:schemeClr val="tx1"/>
              </a:buClr>
              <a:buSzPct val="75000"/>
              <a:buFont typeface="Wingdings" pitchFamily="2" charset="2"/>
              <a:buChar char=""/>
              <a:defRPr lang="en-GB" sz="1800" b="0" kern="1200" baseline="0" dirty="0" smtClean="0">
                <a:solidFill>
                  <a:schemeClr val="tx1"/>
                </a:solidFill>
                <a:latin typeface="+mn-lt"/>
                <a:ea typeface="+mn-ea"/>
                <a:cs typeface="+mn-cs"/>
              </a:defRPr>
            </a:lvl4pPr>
            <a:lvl5pPr marL="890800" indent="-203200" algn="l" defTabSz="268288" rtl="0" eaLnBrk="1" latinLnBrk="0" hangingPunct="1">
              <a:lnSpc>
                <a:spcPct val="140000"/>
              </a:lnSpc>
              <a:spcBef>
                <a:spcPts val="0"/>
              </a:spcBef>
              <a:spcAft>
                <a:spcPts val="0"/>
              </a:spcAft>
              <a:buClr>
                <a:schemeClr val="tx1"/>
              </a:buClr>
              <a:buSzPct val="75000"/>
              <a:buFont typeface="Wingdings" pitchFamily="2" charset="2"/>
              <a:buChar char=""/>
              <a:defRPr lang="en-GB" sz="1600" kern="1200" dirty="0" smtClean="0">
                <a:solidFill>
                  <a:schemeClr val="tx1"/>
                </a:solidFill>
                <a:latin typeface="+mn-lt"/>
                <a:ea typeface="+mn-ea"/>
                <a:cs typeface="+mn-cs"/>
              </a:defRPr>
            </a:lvl5pPr>
            <a:lvl6pPr marL="1043200" indent="-152400" algn="l" defTabSz="268288" rtl="0" eaLnBrk="1" latinLnBrk="0" hangingPunct="1">
              <a:lnSpc>
                <a:spcPct val="140000"/>
              </a:lnSpc>
              <a:spcBef>
                <a:spcPts val="0"/>
              </a:spcBef>
              <a:spcAft>
                <a:spcPts val="0"/>
              </a:spcAft>
              <a:buClr>
                <a:schemeClr val="tx1"/>
              </a:buClr>
              <a:buSzPct val="75000"/>
              <a:buFont typeface="Wingdings" pitchFamily="2" charset="2"/>
              <a:buChar char=""/>
              <a:defRPr lang="en-GB" sz="12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404040"/>
              </a:buClr>
            </a:pPr>
            <a:r>
              <a:rPr lang="en-US" dirty="0">
                <a:latin typeface="Futura Medium"/>
              </a:rPr>
              <a:t>The methodology is well validated for propane, methane and ethylene explosion experiments. It can be applied to different scales of domain, varying equivalence ratio and account for effects of different shapes of obstacles.    </a:t>
            </a:r>
            <a:endParaRPr lang="en-US" sz="1200" dirty="0">
              <a:latin typeface="Calibri" panose="020F0502020204030204" pitchFamily="34" charset="0"/>
              <a:cs typeface="Calibri" panose="020F0502020204030204" pitchFamily="34" charset="0"/>
            </a:endParaRPr>
          </a:p>
          <a:p>
            <a:pPr marL="287106" lvl="3" indent="0">
              <a:buFont typeface="Wingdings" pitchFamily="2" charset="2"/>
              <a:buNone/>
            </a:pPr>
            <a:endParaRPr lang="en-US" sz="1200" dirty="0">
              <a:latin typeface="Calibri" panose="020F0502020204030204" pitchFamily="34" charset="0"/>
              <a:cs typeface="Calibri" panose="020F0502020204030204" pitchFamily="34" charset="0"/>
            </a:endParaRPr>
          </a:p>
          <a:p>
            <a:pPr marL="287106" lvl="3" indent="0">
              <a:buFont typeface="Wingdings" pitchFamily="2" charset="2"/>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8193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F1345-05DD-4AE4-B26F-2EC134F554A6}"/>
              </a:ext>
            </a:extLst>
          </p:cNvPr>
          <p:cNvSpPr>
            <a:spLocks noGrp="1"/>
          </p:cNvSpPr>
          <p:nvPr>
            <p:ph sz="quarter" idx="11"/>
          </p:nvPr>
        </p:nvSpPr>
        <p:spPr>
          <a:xfrm>
            <a:off x="114301" y="1266393"/>
            <a:ext cx="4125190" cy="4694237"/>
          </a:xfrm>
        </p:spPr>
        <p:txBody>
          <a:bodyPr/>
          <a:lstStyle/>
          <a:p>
            <a:pPr lvl="1">
              <a:buClr>
                <a:srgbClr val="404040"/>
              </a:buClr>
            </a:pPr>
            <a:r>
              <a:rPr lang="en-US" dirty="0"/>
              <a:t>Shirvill et al. performed several experiments investigating the effects of repeated pipe congestion on explosion. This involved ignition of hydrogen–air mixtures (with varying stoichiometric ratios) in a congestion rig consisting of horizontal and vertical pipe arrays. </a:t>
            </a:r>
          </a:p>
          <a:p>
            <a:pPr lvl="1">
              <a:buClr>
                <a:srgbClr val="404040"/>
              </a:buClr>
            </a:pPr>
            <a:r>
              <a:rPr lang="en-GB" dirty="0"/>
              <a:t>Sato et al. experimentally measured explosion overpressure for hydrogen-air mixture with equivalence ratio of 0.6 and 1. The size of the gas cloud was varied from 5.2 to 37 m</a:t>
            </a:r>
            <a:r>
              <a:rPr lang="en-GB" baseline="30000" dirty="0"/>
              <a:t>3</a:t>
            </a:r>
            <a:r>
              <a:rPr lang="en-GB" dirty="0"/>
              <a:t>. </a:t>
            </a:r>
            <a:endParaRPr lang="en-US" dirty="0"/>
          </a:p>
        </p:txBody>
      </p:sp>
      <p:sp>
        <p:nvSpPr>
          <p:cNvPr id="6" name="Footer Placeholder 5">
            <a:extLst>
              <a:ext uri="{FF2B5EF4-FFF2-40B4-BE49-F238E27FC236}">
                <a16:creationId xmlns:a16="http://schemas.microsoft.com/office/drawing/2014/main" id="{40EFB880-19BF-4377-BA39-C4A41B27BFE2}"/>
              </a:ext>
            </a:extLst>
          </p:cNvPr>
          <p:cNvSpPr>
            <a:spLocks noGrp="1"/>
          </p:cNvSpPr>
          <p:nvPr>
            <p:ph type="ftr" sz="quarter" idx="3"/>
          </p:nvPr>
        </p:nvSpPr>
        <p:spPr/>
        <p:txBody>
          <a:bodyPr/>
          <a:lstStyle/>
          <a:p>
            <a:pPr algn="l">
              <a:defRPr/>
            </a:pPr>
            <a:r>
              <a:rPr lang="en-GB" noProof="1"/>
              <a:t> </a:t>
            </a:r>
          </a:p>
        </p:txBody>
      </p:sp>
      <p:sp>
        <p:nvSpPr>
          <p:cNvPr id="7" name="Title 1">
            <a:extLst>
              <a:ext uri="{FF2B5EF4-FFF2-40B4-BE49-F238E27FC236}">
                <a16:creationId xmlns:a16="http://schemas.microsoft.com/office/drawing/2014/main" id="{56E1E75B-E17C-49C3-A3D5-C54248EF3893}"/>
              </a:ext>
            </a:extLst>
          </p:cNvPr>
          <p:cNvSpPr>
            <a:spLocks noGrp="1"/>
          </p:cNvSpPr>
          <p:nvPr>
            <p:ph type="title"/>
          </p:nvPr>
        </p:nvSpPr>
        <p:spPr>
          <a:xfrm>
            <a:off x="504825" y="728663"/>
            <a:ext cx="8134350" cy="755650"/>
          </a:xfrm>
        </p:spPr>
        <p:txBody>
          <a:bodyPr/>
          <a:lstStyle/>
          <a:p>
            <a:r>
              <a:rPr lang="en-IN" dirty="0"/>
              <a:t>Experiments used for validation</a:t>
            </a:r>
          </a:p>
        </p:txBody>
      </p:sp>
      <p:pic>
        <p:nvPicPr>
          <p:cNvPr id="8" name="Picture 7">
            <a:extLst>
              <a:ext uri="{FF2B5EF4-FFF2-40B4-BE49-F238E27FC236}">
                <a16:creationId xmlns:a16="http://schemas.microsoft.com/office/drawing/2014/main" id="{DACBDE67-E39C-41E7-B466-BF0608562C95}"/>
              </a:ext>
            </a:extLst>
          </p:cNvPr>
          <p:cNvPicPr>
            <a:picLocks noChangeAspect="1"/>
          </p:cNvPicPr>
          <p:nvPr/>
        </p:nvPicPr>
        <p:blipFill>
          <a:blip r:embed="rId2"/>
          <a:stretch>
            <a:fillRect/>
          </a:stretch>
        </p:blipFill>
        <p:spPr>
          <a:xfrm>
            <a:off x="4482279" y="1106488"/>
            <a:ext cx="4028641" cy="2765357"/>
          </a:xfrm>
          <a:prstGeom prst="rect">
            <a:avLst/>
          </a:prstGeom>
        </p:spPr>
      </p:pic>
      <p:pic>
        <p:nvPicPr>
          <p:cNvPr id="9" name="Picture 8">
            <a:extLst>
              <a:ext uri="{FF2B5EF4-FFF2-40B4-BE49-F238E27FC236}">
                <a16:creationId xmlns:a16="http://schemas.microsoft.com/office/drawing/2014/main" id="{D9FFF257-EF19-49FF-A434-33667DE89E37}"/>
              </a:ext>
            </a:extLst>
          </p:cNvPr>
          <p:cNvPicPr>
            <a:picLocks noChangeAspect="1"/>
          </p:cNvPicPr>
          <p:nvPr/>
        </p:nvPicPr>
        <p:blipFill>
          <a:blip r:embed="rId3"/>
          <a:stretch>
            <a:fillRect/>
          </a:stretch>
        </p:blipFill>
        <p:spPr>
          <a:xfrm>
            <a:off x="4438664" y="3927842"/>
            <a:ext cx="4028640" cy="2895482"/>
          </a:xfrm>
          <a:prstGeom prst="rect">
            <a:avLst/>
          </a:prstGeom>
        </p:spPr>
      </p:pic>
    </p:spTree>
    <p:extLst>
      <p:ext uri="{BB962C8B-B14F-4D97-AF65-F5344CB8AC3E}">
        <p14:creationId xmlns:p14="http://schemas.microsoft.com/office/powerpoint/2010/main" val="37850359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BFEA-3F61-4764-948E-9CE9B17FA557}"/>
              </a:ext>
            </a:extLst>
          </p:cNvPr>
          <p:cNvSpPr>
            <a:spLocks noGrp="1"/>
          </p:cNvSpPr>
          <p:nvPr>
            <p:ph type="title"/>
          </p:nvPr>
        </p:nvSpPr>
        <p:spPr>
          <a:xfrm>
            <a:off x="504545" y="728663"/>
            <a:ext cx="8442028" cy="755650"/>
          </a:xfrm>
        </p:spPr>
        <p:txBody>
          <a:bodyPr/>
          <a:lstStyle/>
          <a:p>
            <a:r>
              <a:rPr lang="en-IN" dirty="0"/>
              <a:t>Unconfined-congested vapour cloud explosion – source overpressure</a:t>
            </a:r>
          </a:p>
        </p:txBody>
      </p:sp>
      <p:graphicFrame>
        <p:nvGraphicFramePr>
          <p:cNvPr id="4" name="Content Placeholder 3">
            <a:extLst>
              <a:ext uri="{FF2B5EF4-FFF2-40B4-BE49-F238E27FC236}">
                <a16:creationId xmlns:a16="http://schemas.microsoft.com/office/drawing/2014/main" id="{376CB97E-63F9-4AF8-BC76-FFC5B25C4F43}"/>
              </a:ext>
            </a:extLst>
          </p:cNvPr>
          <p:cNvGraphicFramePr>
            <a:graphicFrameLocks noGrp="1"/>
          </p:cNvGraphicFramePr>
          <p:nvPr>
            <p:ph sz="quarter" idx="11"/>
            <p:extLst>
              <p:ext uri="{D42A27DB-BD31-4B8C-83A1-F6EECF244321}">
                <p14:modId xmlns:p14="http://schemas.microsoft.com/office/powerpoint/2010/main" val="1886736929"/>
              </p:ext>
            </p:extLst>
          </p:nvPr>
        </p:nvGraphicFramePr>
        <p:xfrm>
          <a:off x="0" y="1484313"/>
          <a:ext cx="8134629" cy="4771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6551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819-92DC-4320-A022-9AC46800F209}"/>
              </a:ext>
            </a:extLst>
          </p:cNvPr>
          <p:cNvSpPr>
            <a:spLocks noGrp="1"/>
          </p:cNvSpPr>
          <p:nvPr>
            <p:ph type="title"/>
          </p:nvPr>
        </p:nvSpPr>
        <p:spPr>
          <a:xfrm>
            <a:off x="480060" y="644796"/>
            <a:ext cx="8788631" cy="755650"/>
          </a:xfrm>
        </p:spPr>
        <p:txBody>
          <a:bodyPr/>
          <a:lstStyle/>
          <a:p>
            <a:r>
              <a:rPr lang="en-IN" dirty="0"/>
              <a:t>Unconfined-uncongested vapour cloud explosion - source overpressure</a:t>
            </a:r>
          </a:p>
        </p:txBody>
      </p:sp>
      <p:graphicFrame>
        <p:nvGraphicFramePr>
          <p:cNvPr id="4" name="Content Placeholder 3">
            <a:extLst>
              <a:ext uri="{FF2B5EF4-FFF2-40B4-BE49-F238E27FC236}">
                <a16:creationId xmlns:a16="http://schemas.microsoft.com/office/drawing/2014/main" id="{B3BAAD8A-BCB6-4075-B4F0-5D04EC427C01}"/>
              </a:ext>
            </a:extLst>
          </p:cNvPr>
          <p:cNvGraphicFramePr>
            <a:graphicFrameLocks noGrp="1"/>
          </p:cNvGraphicFramePr>
          <p:nvPr>
            <p:ph sz="quarter" idx="11"/>
            <p:extLst>
              <p:ext uri="{D42A27DB-BD31-4B8C-83A1-F6EECF244321}">
                <p14:modId xmlns:p14="http://schemas.microsoft.com/office/powerpoint/2010/main" val="3171718422"/>
              </p:ext>
            </p:extLst>
          </p:nvPr>
        </p:nvGraphicFramePr>
        <p:xfrm>
          <a:off x="156903" y="1359062"/>
          <a:ext cx="8622376" cy="4854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84844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750136-7ACD-461C-B69E-38C63B2E5D83}"/>
              </a:ext>
            </a:extLst>
          </p:cNvPr>
          <p:cNvGraphicFramePr>
            <a:graphicFrameLocks/>
          </p:cNvGraphicFramePr>
          <p:nvPr>
            <p:extLst>
              <p:ext uri="{D42A27DB-BD31-4B8C-83A1-F6EECF244321}">
                <p14:modId xmlns:p14="http://schemas.microsoft.com/office/powerpoint/2010/main" val="2290488757"/>
              </p:ext>
            </p:extLst>
          </p:nvPr>
        </p:nvGraphicFramePr>
        <p:xfrm>
          <a:off x="0" y="1943675"/>
          <a:ext cx="4554714" cy="2530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3B4363F-D461-4D46-B7E7-B7A1C8A00C4C}"/>
              </a:ext>
            </a:extLst>
          </p:cNvPr>
          <p:cNvGraphicFramePr>
            <a:graphicFrameLocks/>
          </p:cNvGraphicFramePr>
          <p:nvPr>
            <p:extLst>
              <p:ext uri="{D42A27DB-BD31-4B8C-83A1-F6EECF244321}">
                <p14:modId xmlns:p14="http://schemas.microsoft.com/office/powerpoint/2010/main" val="1517502254"/>
              </p:ext>
            </p:extLst>
          </p:nvPr>
        </p:nvGraphicFramePr>
        <p:xfrm>
          <a:off x="4488075" y="1943675"/>
          <a:ext cx="4552016" cy="253099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078695B-485D-4560-83D1-162BA34E39AF}"/>
              </a:ext>
            </a:extLst>
          </p:cNvPr>
          <p:cNvSpPr txBox="1">
            <a:spLocks/>
          </p:cNvSpPr>
          <p:nvPr/>
        </p:nvSpPr>
        <p:spPr bwMode="auto">
          <a:xfrm>
            <a:off x="251460" y="770226"/>
            <a:ext cx="8788631" cy="7556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lang="en-GB" sz="2400" b="0" kern="1200" cap="none" baseline="0" noProof="0" dirty="0" smtClean="0">
                <a:solidFill>
                  <a:schemeClr val="tx1"/>
                </a:solidFill>
                <a:latin typeface="+mj-lt"/>
                <a:ea typeface="+mj-ea"/>
                <a:cs typeface="+mj-cs"/>
              </a:defRPr>
            </a:lvl1pPr>
          </a:lstStyle>
          <a:p>
            <a:r>
              <a:rPr lang="en-IN" dirty="0"/>
              <a:t>Unconfined-congested vapour cloud explosion – pressure decay as a function of distance </a:t>
            </a:r>
          </a:p>
        </p:txBody>
      </p:sp>
      <p:sp>
        <p:nvSpPr>
          <p:cNvPr id="10" name="Rectangle 9">
            <a:extLst>
              <a:ext uri="{FF2B5EF4-FFF2-40B4-BE49-F238E27FC236}">
                <a16:creationId xmlns:a16="http://schemas.microsoft.com/office/drawing/2014/main" id="{DB105164-4725-41DA-8894-C37A70A9713A}"/>
              </a:ext>
            </a:extLst>
          </p:cNvPr>
          <p:cNvSpPr/>
          <p:nvPr/>
        </p:nvSpPr>
        <p:spPr>
          <a:xfrm>
            <a:off x="251460" y="5167856"/>
            <a:ext cx="8177644" cy="1212896"/>
          </a:xfrm>
          <a:prstGeom prst="rect">
            <a:avLst/>
          </a:prstGeom>
        </p:spPr>
        <p:txBody>
          <a:bodyPr wrap="square">
            <a:spAutoFit/>
          </a:bodyPr>
          <a:lstStyle/>
          <a:p>
            <a:pPr marL="230400" lvl="1" indent="-230400" defTabSz="268288">
              <a:lnSpc>
                <a:spcPct val="140000"/>
              </a:lnSpc>
              <a:buClr>
                <a:srgbClr val="404040"/>
              </a:buClr>
              <a:buSzPct val="85000"/>
              <a:buFont typeface="Wingdings" pitchFamily="2" charset="2"/>
              <a:buChar char="n"/>
            </a:pPr>
            <a:r>
              <a:rPr lang="en-US" dirty="0">
                <a:latin typeface="Futura Medium"/>
              </a:rPr>
              <a:t>The overpressure obtained using CAM well predict the experimental overpressure for unconfined explosions. Furthermore, CAM predicts the decay of overpressure well.  </a:t>
            </a:r>
          </a:p>
        </p:txBody>
      </p:sp>
    </p:spTree>
    <p:extLst>
      <p:ext uri="{BB962C8B-B14F-4D97-AF65-F5344CB8AC3E}">
        <p14:creationId xmlns:p14="http://schemas.microsoft.com/office/powerpoint/2010/main" val="2071001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Presentation7" id="{520BB52B-17FC-44E4-8E88-86C7F56F9591}" vid="{06A630EE-FE28-41FD-A94E-9B48E05DB6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D66C621C9014FBD71EEE532C4DA23" ma:contentTypeVersion="7" ma:contentTypeDescription="Create a new document." ma:contentTypeScope="" ma:versionID="3375eb3042b868622c18baa0441ca84f">
  <xsd:schema xmlns:xsd="http://www.w3.org/2001/XMLSchema" xmlns:xs="http://www.w3.org/2001/XMLSchema" xmlns:p="http://schemas.microsoft.com/office/2006/metadata/properties" xmlns:ns2="6a051d52-bcea-4f87-8ee2-b5ac0a4bc05f" targetNamespace="http://schemas.microsoft.com/office/2006/metadata/properties" ma:root="true" ma:fieldsID="93d385ad5b44cc4ce7df21fd5b2fa4cd" ns2:_="">
    <xsd:import namespace="6a051d52-bcea-4f87-8ee2-b5ac0a4bc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1d52-bcea-4f87-8ee2-b5ac0a4b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79A6F8-B595-4F0A-87AD-3940535CEC0A}"/>
</file>

<file path=customXml/itemProps2.xml><?xml version="1.0" encoding="utf-8"?>
<ds:datastoreItem xmlns:ds="http://schemas.openxmlformats.org/officeDocument/2006/customXml" ds:itemID="{DBB18C0F-A501-4AD0-B499-F1CCFDE019F7}"/>
</file>

<file path=customXml/itemProps3.xml><?xml version="1.0" encoding="utf-8"?>
<ds:datastoreItem xmlns:ds="http://schemas.openxmlformats.org/officeDocument/2006/customXml" ds:itemID="{9AA4D69A-849A-4445-8D84-81A5552DBE3E}"/>
</file>

<file path=docProps/app.xml><?xml version="1.0" encoding="utf-8"?>
<Properties xmlns="http://schemas.openxmlformats.org/officeDocument/2006/extended-properties" xmlns:vt="http://schemas.openxmlformats.org/officeDocument/2006/docPropsVTypes">
  <Template>2 - Traditional Shell template - 4x3 </Template>
  <TotalTime>24645</TotalTime>
  <Words>978</Words>
  <Application>Microsoft Office PowerPoint</Application>
  <PresentationFormat>On-screen Show (4:3)</PresentationFormat>
  <Paragraphs>102</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Futura Medium</vt:lpstr>
      <vt:lpstr>ShellBold</vt:lpstr>
      <vt:lpstr>Wingdings</vt:lpstr>
      <vt:lpstr>Shell layouts with footer</vt:lpstr>
      <vt:lpstr>Numerical modelling of unconfined and confined hydrogen explosions</vt:lpstr>
      <vt:lpstr>Definitions &amp; cautionary note</vt:lpstr>
      <vt:lpstr>Agenda</vt:lpstr>
      <vt:lpstr>Hazards of hydrogen storage</vt:lpstr>
      <vt:lpstr>Modelling of unconfined vapour cloud explosions using CAM </vt:lpstr>
      <vt:lpstr>Experiments used for validation</vt:lpstr>
      <vt:lpstr>Unconfined-congested vapour cloud explosion – source overpressure</vt:lpstr>
      <vt:lpstr>Unconfined-uncongested vapour cloud explosion - source overpressure</vt:lpstr>
      <vt:lpstr>PowerPoint Presentation</vt:lpstr>
      <vt:lpstr>Modelling of confined vapour cloud explosions using SCOPE</vt:lpstr>
      <vt:lpstr>Experiments used for validation</vt:lpstr>
      <vt:lpstr>Confined vented vapour cloud explosion – maximum overpressure</vt:lpstr>
      <vt:lpstr>PowerPoint Presentation</vt:lpstr>
      <vt:lpstr>PowerPoint Presentation</vt:lpstr>
      <vt:lpstr>Conclusions</vt:lpstr>
      <vt:lpstr>Acknowledgement</vt:lpstr>
      <vt:lpstr>PowerPoint Presentation</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dc:creator>
  <cp:lastModifiedBy>Admin</cp:lastModifiedBy>
  <cp:revision>616</cp:revision>
  <cp:lastPrinted>2019-09-24T05:04:59Z</cp:lastPrinted>
  <dcterms:created xsi:type="dcterms:W3CDTF">2009-11-25T14:32:06Z</dcterms:created>
  <dcterms:modified xsi:type="dcterms:W3CDTF">2019-09-24T06:17:06Z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0x0101002C4D66C621C9014FBD71EEE532C4DA23</vt:lpwstr>
  </property>
</Properties>
</file>