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6FA9-05C7-49E1-B55B-15C49E112A6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40DF-0767-4B9C-8ADF-21CC0CB7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8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6FA9-05C7-49E1-B55B-15C49E112A6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40DF-0767-4B9C-8ADF-21CC0CB7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6FA9-05C7-49E1-B55B-15C49E112A6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40DF-0767-4B9C-8ADF-21CC0CB7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6FA9-05C7-49E1-B55B-15C49E112A6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40DF-0767-4B9C-8ADF-21CC0CB7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6FA9-05C7-49E1-B55B-15C49E112A6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40DF-0767-4B9C-8ADF-21CC0CB7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9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6FA9-05C7-49E1-B55B-15C49E112A6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40DF-0767-4B9C-8ADF-21CC0CB7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6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6FA9-05C7-49E1-B55B-15C49E112A6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40DF-0767-4B9C-8ADF-21CC0CB7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6FA9-05C7-49E1-B55B-15C49E112A6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40DF-0767-4B9C-8ADF-21CC0CB7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6FA9-05C7-49E1-B55B-15C49E112A6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40DF-0767-4B9C-8ADF-21CC0CB7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6FA9-05C7-49E1-B55B-15C49E112A6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40DF-0767-4B9C-8ADF-21CC0CB7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4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6FA9-05C7-49E1-B55B-15C49E112A6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40DF-0767-4B9C-8ADF-21CC0CB7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3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6FA9-05C7-49E1-B55B-15C49E112A6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C40DF-0767-4B9C-8ADF-21CC0CB7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4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2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0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9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0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4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6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6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1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7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2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D66C621C9014FBD71EEE532C4DA23" ma:contentTypeVersion="7" ma:contentTypeDescription="Create a new document." ma:contentTypeScope="" ma:versionID="3375eb3042b868622c18baa0441ca84f">
  <xsd:schema xmlns:xsd="http://www.w3.org/2001/XMLSchema" xmlns:xs="http://www.w3.org/2001/XMLSchema" xmlns:p="http://schemas.microsoft.com/office/2006/metadata/properties" xmlns:ns2="6a051d52-bcea-4f87-8ee2-b5ac0a4bc05f" targetNamespace="http://schemas.microsoft.com/office/2006/metadata/properties" ma:root="true" ma:fieldsID="93d385ad5b44cc4ce7df21fd5b2fa4cd" ns2:_="">
    <xsd:import namespace="6a051d52-bcea-4f87-8ee2-b5ac0a4bc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d52-bcea-4f87-8ee2-b5ac0a4bc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A7CB08-ED74-4DCD-A5B7-621F5CB56CA7}"/>
</file>

<file path=customXml/itemProps2.xml><?xml version="1.0" encoding="utf-8"?>
<ds:datastoreItem xmlns:ds="http://schemas.openxmlformats.org/officeDocument/2006/customXml" ds:itemID="{86AD9C00-1E35-48F9-A8D4-E98C504DE97E}"/>
</file>

<file path=customXml/itemProps3.xml><?xml version="1.0" encoding="utf-8"?>
<ds:datastoreItem xmlns:ds="http://schemas.openxmlformats.org/officeDocument/2006/customXml" ds:itemID="{EEFF0DC2-AB2D-4D65-A2BF-BF4C1AFF568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2019-09-24T06:40:11Z</dcterms:created>
  <dcterms:modified xsi:type="dcterms:W3CDTF">2019-09-24T06:40:31Z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0x0101002C4D66C621C9014FBD71EEE532C4DA23</vt:lpwstr>
  </property>
</Properties>
</file>