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3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1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9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7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0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A233-B2DE-4B13-B794-C6CE87DD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3EDBF-0434-41DC-ABC3-EF7EEEFF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6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6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8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7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8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8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8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76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55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25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2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98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91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36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1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87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3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85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7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8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5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9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1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4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811701-4F0B-4A69-85F6-78B6BAE14E79}"/>
</file>

<file path=customXml/itemProps2.xml><?xml version="1.0" encoding="utf-8"?>
<ds:datastoreItem xmlns:ds="http://schemas.openxmlformats.org/officeDocument/2006/customXml" ds:itemID="{B8BE8120-1DFC-43B1-B4EB-87B8AEA11DD4}"/>
</file>

<file path=customXml/itemProps3.xml><?xml version="1.0" encoding="utf-8"?>
<ds:datastoreItem xmlns:ds="http://schemas.openxmlformats.org/officeDocument/2006/customXml" ds:itemID="{94F1B052-A67F-40F1-A006-556C7A21A7D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2019-09-24T01:50:25Z</dcterms:created>
  <dcterms:modified xsi:type="dcterms:W3CDTF">2019-09-24T01:51:46Z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