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8C80-A0E5-448A-80DB-3C2E7468812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382F-466E-4356-924B-D08578A6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0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7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0B7BCA-C5E5-428D-8BFD-044A2BF31691}"/>
</file>

<file path=customXml/itemProps2.xml><?xml version="1.0" encoding="utf-8"?>
<ds:datastoreItem xmlns:ds="http://schemas.openxmlformats.org/officeDocument/2006/customXml" ds:itemID="{FB93F1B3-1E4C-4E3B-A044-0E33F844B53C}"/>
</file>

<file path=customXml/itemProps3.xml><?xml version="1.0" encoding="utf-8"?>
<ds:datastoreItem xmlns:ds="http://schemas.openxmlformats.org/officeDocument/2006/customXml" ds:itemID="{322A19DB-F270-4F1B-8ECD-A3B78BFA7B6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2019-09-24T02:42:27Z</dcterms:created>
  <dcterms:modified xsi:type="dcterms:W3CDTF">2019-09-24T02:43:08Z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