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CF0BA-7DB1-475A-80CB-BE21FB78FA17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6E81A-E4DE-423A-8C40-DBF3922D8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140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CF0BA-7DB1-475A-80CB-BE21FB78FA17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6E81A-E4DE-423A-8C40-DBF3922D8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446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CF0BA-7DB1-475A-80CB-BE21FB78FA17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6E81A-E4DE-423A-8C40-DBF3922D8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637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CF0BA-7DB1-475A-80CB-BE21FB78FA17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6E81A-E4DE-423A-8C40-DBF3922D8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681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CF0BA-7DB1-475A-80CB-BE21FB78FA17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6E81A-E4DE-423A-8C40-DBF3922D8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053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CF0BA-7DB1-475A-80CB-BE21FB78FA17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6E81A-E4DE-423A-8C40-DBF3922D8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376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CF0BA-7DB1-475A-80CB-BE21FB78FA17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6E81A-E4DE-423A-8C40-DBF3922D8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29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CF0BA-7DB1-475A-80CB-BE21FB78FA17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6E81A-E4DE-423A-8C40-DBF3922D8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006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CF0BA-7DB1-475A-80CB-BE21FB78FA17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6E81A-E4DE-423A-8C40-DBF3922D8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093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CF0BA-7DB1-475A-80CB-BE21FB78FA17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6E81A-E4DE-423A-8C40-DBF3922D8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849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CF0BA-7DB1-475A-80CB-BE21FB78FA17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6E81A-E4DE-423A-8C40-DBF3922D8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043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CF0BA-7DB1-475A-80CB-BE21FB78FA17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6E81A-E4DE-423A-8C40-DBF3922D8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1281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0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838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1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304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1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670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1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38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1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367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1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753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1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603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1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609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1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850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1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34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1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645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0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4676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2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201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0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023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0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133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0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610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0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628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0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342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0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981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0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8141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4D66C621C9014FBD71EEE532C4DA23" ma:contentTypeVersion="7" ma:contentTypeDescription="Create a new document." ma:contentTypeScope="" ma:versionID="3375eb3042b868622c18baa0441ca84f">
  <xsd:schema xmlns:xsd="http://www.w3.org/2001/XMLSchema" xmlns:xs="http://www.w3.org/2001/XMLSchema" xmlns:p="http://schemas.microsoft.com/office/2006/metadata/properties" xmlns:ns2="6a051d52-bcea-4f87-8ee2-b5ac0a4bc05f" targetNamespace="http://schemas.microsoft.com/office/2006/metadata/properties" ma:root="true" ma:fieldsID="93d385ad5b44cc4ce7df21fd5b2fa4cd" ns2:_="">
    <xsd:import namespace="6a051d52-bcea-4f87-8ee2-b5ac0a4bc0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051d52-bcea-4f87-8ee2-b5ac0a4bc0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9237815-0A37-4721-AACD-69CDBEC9B440}"/>
</file>

<file path=customXml/itemProps2.xml><?xml version="1.0" encoding="utf-8"?>
<ds:datastoreItem xmlns:ds="http://schemas.openxmlformats.org/officeDocument/2006/customXml" ds:itemID="{57FA1170-6BE8-4DF7-BAA5-EF4C0A72386C}"/>
</file>

<file path=customXml/itemProps3.xml><?xml version="1.0" encoding="utf-8"?>
<ds:datastoreItem xmlns:ds="http://schemas.openxmlformats.org/officeDocument/2006/customXml" ds:itemID="{1C0C2591-CE10-4AA2-8FCB-7617208B0DB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AVM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2019-09-24T07:16:22Z</dcterms:created>
  <dcterms:modified xsi:type="dcterms:W3CDTF">2019-09-24T07:16:39Z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0x0101002C4D66C621C9014FBD71EEE532C4DA23</vt:lpwstr>
  </property>
</Properties>
</file>