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4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3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1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7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2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D4AE-CADF-463C-BF97-3A2F2549A0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3485-1B15-4C4A-9C25-8B814ECE5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64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0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9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1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7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22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5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8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5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4E1090-2C67-43B0-98BE-E9EFBC647905}"/>
</file>

<file path=customXml/itemProps2.xml><?xml version="1.0" encoding="utf-8"?>
<ds:datastoreItem xmlns:ds="http://schemas.openxmlformats.org/officeDocument/2006/customXml" ds:itemID="{C1B52F84-BEDB-4721-9894-16AC45986E3B}"/>
</file>

<file path=customXml/itemProps3.xml><?xml version="1.0" encoding="utf-8"?>
<ds:datastoreItem xmlns:ds="http://schemas.openxmlformats.org/officeDocument/2006/customXml" ds:itemID="{D2650838-82A4-47A6-B515-1B47E6F2461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2019-09-24T07:13:46Z</dcterms:created>
  <dcterms:modified xsi:type="dcterms:W3CDTF">2019-09-24T07:14:08Z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