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6" r:id="rId1"/>
    <p:sldMasterId id="2147483954" r:id="rId2"/>
  </p:sldMasterIdLst>
  <p:notesMasterIdLst>
    <p:notesMasterId r:id="rId15"/>
  </p:notesMasterIdLst>
  <p:handoutMasterIdLst>
    <p:handoutMasterId r:id="rId16"/>
  </p:handoutMasterIdLst>
  <p:sldIdLst>
    <p:sldId id="336" r:id="rId3"/>
    <p:sldId id="541" r:id="rId4"/>
    <p:sldId id="339" r:id="rId5"/>
    <p:sldId id="542" r:id="rId6"/>
    <p:sldId id="342" r:id="rId7"/>
    <p:sldId id="532" r:id="rId8"/>
    <p:sldId id="518" r:id="rId9"/>
    <p:sldId id="543" r:id="rId10"/>
    <p:sldId id="351" r:id="rId11"/>
    <p:sldId id="534" r:id="rId12"/>
    <p:sldId id="533" r:id="rId13"/>
    <p:sldId id="544" r:id="rId14"/>
  </p:sldIdLst>
  <p:sldSz cx="11315700" cy="8001000"/>
  <p:notesSz cx="67818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D9B"/>
    <a:srgbClr val="A8BAD9"/>
    <a:srgbClr val="E4ECF6"/>
    <a:srgbClr val="FFFFCC"/>
    <a:srgbClr val="EAAD9C"/>
    <a:srgbClr val="009682"/>
    <a:srgbClr val="CCFFCC"/>
    <a:srgbClr val="FFFFFF"/>
    <a:srgbClr val="F8F8F8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52" autoAdjust="0"/>
  </p:normalViewPr>
  <p:slideViewPr>
    <p:cSldViewPr snapToGrid="0">
      <p:cViewPr varScale="1">
        <p:scale>
          <a:sx n="55" d="100"/>
          <a:sy n="55" d="100"/>
        </p:scale>
        <p:origin x="1100" y="36"/>
      </p:cViewPr>
      <p:guideLst>
        <p:guide orient="horz" pos="891"/>
        <p:guide pos="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3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41" tIns="0" rIns="19341" bIns="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41" tIns="0" rIns="19341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752475"/>
            <a:ext cx="5233987" cy="3700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8525"/>
            <a:ext cx="4965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86" tIns="46742" rIns="93486" bIns="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41" tIns="0" rIns="19341" bIns="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6575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41" tIns="0" rIns="19341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A6E710-26C5-4290-8E49-0EF00935B69E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1047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0" y="744538"/>
            <a:ext cx="5257800" cy="37195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438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02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5"/>
          <p:cNvSpPr txBox="1">
            <a:spLocks noChangeArrowheads="1"/>
          </p:cNvSpPr>
          <p:nvPr userDrawn="1"/>
        </p:nvSpPr>
        <p:spPr bwMode="auto">
          <a:xfrm>
            <a:off x="3749675" y="9810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9" name="Freihandform 8"/>
          <p:cNvSpPr/>
          <p:nvPr userDrawn="1"/>
        </p:nvSpPr>
        <p:spPr bwMode="auto">
          <a:xfrm flipV="1">
            <a:off x="0" y="7203091"/>
            <a:ext cx="11328170" cy="798192"/>
          </a:xfrm>
          <a:custGeom>
            <a:avLst/>
            <a:gdLst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5337110 w 11150081"/>
              <a:gd name="connsiteY4" fmla="*/ 516402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5337110 w 11150081"/>
              <a:gd name="connsiteY4" fmla="*/ 516402 h 727788"/>
              <a:gd name="connsiteX5" fmla="*/ 7249885 w 11150081"/>
              <a:gd name="connsiteY5" fmla="*/ 233266 h 727788"/>
              <a:gd name="connsiteX6" fmla="*/ 8472197 w 11150081"/>
              <a:gd name="connsiteY6" fmla="*/ 47907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327363"/>
              <a:gd name="connsiteY0" fmla="*/ 73681 h 736154"/>
              <a:gd name="connsiteX1" fmla="*/ 18661 w 11327363"/>
              <a:gd name="connsiteY1" fmla="*/ 549542 h 736154"/>
              <a:gd name="connsiteX2" fmla="*/ 1343608 w 11327363"/>
              <a:gd name="connsiteY2" fmla="*/ 446905 h 736154"/>
              <a:gd name="connsiteX3" fmla="*/ 3387012 w 11327363"/>
              <a:gd name="connsiteY3" fmla="*/ 446905 h 736154"/>
              <a:gd name="connsiteX4" fmla="*/ 5337110 w 11327363"/>
              <a:gd name="connsiteY4" fmla="*/ 524768 h 736154"/>
              <a:gd name="connsiteX5" fmla="*/ 7249885 w 11327363"/>
              <a:gd name="connsiteY5" fmla="*/ 241632 h 736154"/>
              <a:gd name="connsiteX6" fmla="*/ 8472197 w 11327363"/>
              <a:gd name="connsiteY6" fmla="*/ 487445 h 736154"/>
              <a:gd name="connsiteX7" fmla="*/ 9918440 w 11327363"/>
              <a:gd name="connsiteY7" fmla="*/ 381591 h 736154"/>
              <a:gd name="connsiteX8" fmla="*/ 10758196 w 11327363"/>
              <a:gd name="connsiteY8" fmla="*/ 521550 h 736154"/>
              <a:gd name="connsiteX9" fmla="*/ 11150081 w 11327363"/>
              <a:gd name="connsiteY9" fmla="*/ 736154 h 736154"/>
              <a:gd name="connsiteX10" fmla="*/ 11327363 w 11327363"/>
              <a:gd name="connsiteY10" fmla="*/ 0 h 736154"/>
              <a:gd name="connsiteX11" fmla="*/ 0 w 11327363"/>
              <a:gd name="connsiteY11" fmla="*/ 27028 h 736154"/>
              <a:gd name="connsiteX12" fmla="*/ 27992 w 11327363"/>
              <a:gd name="connsiteY12" fmla="*/ 73681 h 736154"/>
              <a:gd name="connsiteX0" fmla="*/ 27992 w 11327363"/>
              <a:gd name="connsiteY0" fmla="*/ 73681 h 752885"/>
              <a:gd name="connsiteX1" fmla="*/ 18661 w 11327363"/>
              <a:gd name="connsiteY1" fmla="*/ 549542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12" fmla="*/ 27992 w 11327363"/>
              <a:gd name="connsiteY12" fmla="*/ 73681 h 752885"/>
              <a:gd name="connsiteX0" fmla="*/ 27992 w 11327363"/>
              <a:gd name="connsiteY0" fmla="*/ 73681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12" fmla="*/ 27992 w 11327363"/>
              <a:gd name="connsiteY12" fmla="*/ 73681 h 752885"/>
              <a:gd name="connsiteX0" fmla="*/ 18661 w 11327363"/>
              <a:gd name="connsiteY0" fmla="*/ 31855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12" fmla="*/ 18661 w 11327363"/>
              <a:gd name="connsiteY12" fmla="*/ 31855 h 752885"/>
              <a:gd name="connsiteX0" fmla="*/ 0 w 11541968"/>
              <a:gd name="connsiteY0" fmla="*/ 0 h 913433"/>
              <a:gd name="connsiteX1" fmla="*/ 214605 w 11541968"/>
              <a:gd name="connsiteY1" fmla="*/ 726821 h 913433"/>
              <a:gd name="connsiteX2" fmla="*/ 1558213 w 11541968"/>
              <a:gd name="connsiteY2" fmla="*/ 607453 h 913433"/>
              <a:gd name="connsiteX3" fmla="*/ 3601617 w 11541968"/>
              <a:gd name="connsiteY3" fmla="*/ 607453 h 913433"/>
              <a:gd name="connsiteX4" fmla="*/ 5551715 w 11541968"/>
              <a:gd name="connsiteY4" fmla="*/ 685316 h 913433"/>
              <a:gd name="connsiteX5" fmla="*/ 7464490 w 11541968"/>
              <a:gd name="connsiteY5" fmla="*/ 402180 h 913433"/>
              <a:gd name="connsiteX6" fmla="*/ 8686802 w 11541968"/>
              <a:gd name="connsiteY6" fmla="*/ 647993 h 913433"/>
              <a:gd name="connsiteX7" fmla="*/ 10133045 w 11541968"/>
              <a:gd name="connsiteY7" fmla="*/ 542139 h 913433"/>
              <a:gd name="connsiteX8" fmla="*/ 10972801 w 11541968"/>
              <a:gd name="connsiteY8" fmla="*/ 682098 h 913433"/>
              <a:gd name="connsiteX9" fmla="*/ 11532637 w 11541968"/>
              <a:gd name="connsiteY9" fmla="*/ 913433 h 913433"/>
              <a:gd name="connsiteX10" fmla="*/ 11541968 w 11541968"/>
              <a:gd name="connsiteY10" fmla="*/ 160548 h 913433"/>
              <a:gd name="connsiteX11" fmla="*/ 214605 w 11541968"/>
              <a:gd name="connsiteY11" fmla="*/ 187576 h 913433"/>
              <a:gd name="connsiteX12" fmla="*/ 0 w 11541968"/>
              <a:gd name="connsiteY12" fmla="*/ 0 h 913433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77727 w 11327363"/>
              <a:gd name="connsiteY3" fmla="*/ 522194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77727 w 11327363"/>
              <a:gd name="connsiteY3" fmla="*/ 522194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77727 w 11327363"/>
              <a:gd name="connsiteY3" fmla="*/ 522194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18032"/>
              <a:gd name="connsiteY0" fmla="*/ 2185 h 728042"/>
              <a:gd name="connsiteX1" fmla="*/ 0 w 11318032"/>
              <a:gd name="connsiteY1" fmla="*/ 541430 h 728042"/>
              <a:gd name="connsiteX2" fmla="*/ 1343608 w 11318032"/>
              <a:gd name="connsiteY2" fmla="*/ 422062 h 728042"/>
              <a:gd name="connsiteX3" fmla="*/ 3377727 w 11318032"/>
              <a:gd name="connsiteY3" fmla="*/ 497351 h 728042"/>
              <a:gd name="connsiteX4" fmla="*/ 5337110 w 11318032"/>
              <a:gd name="connsiteY4" fmla="*/ 499925 h 728042"/>
              <a:gd name="connsiteX5" fmla="*/ 7249885 w 11318032"/>
              <a:gd name="connsiteY5" fmla="*/ 216789 h 728042"/>
              <a:gd name="connsiteX6" fmla="*/ 8472197 w 11318032"/>
              <a:gd name="connsiteY6" fmla="*/ 462602 h 728042"/>
              <a:gd name="connsiteX7" fmla="*/ 9918440 w 11318032"/>
              <a:gd name="connsiteY7" fmla="*/ 356748 h 728042"/>
              <a:gd name="connsiteX8" fmla="*/ 10758196 w 11318032"/>
              <a:gd name="connsiteY8" fmla="*/ 496707 h 728042"/>
              <a:gd name="connsiteX9" fmla="*/ 11318032 w 11318032"/>
              <a:gd name="connsiteY9" fmla="*/ 728042 h 728042"/>
              <a:gd name="connsiteX10" fmla="*/ 11272218 w 11318032"/>
              <a:gd name="connsiteY10" fmla="*/ 0 h 728042"/>
              <a:gd name="connsiteX11" fmla="*/ 0 w 11318032"/>
              <a:gd name="connsiteY11" fmla="*/ 2185 h 728042"/>
              <a:gd name="connsiteX0" fmla="*/ 0 w 11318032"/>
              <a:gd name="connsiteY0" fmla="*/ 2185 h 728042"/>
              <a:gd name="connsiteX1" fmla="*/ 0 w 11318032"/>
              <a:gd name="connsiteY1" fmla="*/ 541430 h 728042"/>
              <a:gd name="connsiteX2" fmla="*/ 1343608 w 11318032"/>
              <a:gd name="connsiteY2" fmla="*/ 422062 h 728042"/>
              <a:gd name="connsiteX3" fmla="*/ 3377727 w 11318032"/>
              <a:gd name="connsiteY3" fmla="*/ 497351 h 728042"/>
              <a:gd name="connsiteX4" fmla="*/ 5337110 w 11318032"/>
              <a:gd name="connsiteY4" fmla="*/ 499925 h 728042"/>
              <a:gd name="connsiteX5" fmla="*/ 7249885 w 11318032"/>
              <a:gd name="connsiteY5" fmla="*/ 216789 h 728042"/>
              <a:gd name="connsiteX6" fmla="*/ 8472197 w 11318032"/>
              <a:gd name="connsiteY6" fmla="*/ 462602 h 728042"/>
              <a:gd name="connsiteX7" fmla="*/ 9918440 w 11318032"/>
              <a:gd name="connsiteY7" fmla="*/ 356748 h 728042"/>
              <a:gd name="connsiteX8" fmla="*/ 10758196 w 11318032"/>
              <a:gd name="connsiteY8" fmla="*/ 496707 h 728042"/>
              <a:gd name="connsiteX9" fmla="*/ 11318032 w 11318032"/>
              <a:gd name="connsiteY9" fmla="*/ 728042 h 728042"/>
              <a:gd name="connsiteX10" fmla="*/ 11272218 w 11318032"/>
              <a:gd name="connsiteY10" fmla="*/ 0 h 728042"/>
              <a:gd name="connsiteX11" fmla="*/ 0 w 11318032"/>
              <a:gd name="connsiteY11" fmla="*/ 2185 h 728042"/>
              <a:gd name="connsiteX0" fmla="*/ 0 w 11272266"/>
              <a:gd name="connsiteY0" fmla="*/ 2185 h 715621"/>
              <a:gd name="connsiteX1" fmla="*/ 0 w 11272266"/>
              <a:gd name="connsiteY1" fmla="*/ 541430 h 715621"/>
              <a:gd name="connsiteX2" fmla="*/ 1343608 w 11272266"/>
              <a:gd name="connsiteY2" fmla="*/ 422062 h 715621"/>
              <a:gd name="connsiteX3" fmla="*/ 3377727 w 11272266"/>
              <a:gd name="connsiteY3" fmla="*/ 497351 h 715621"/>
              <a:gd name="connsiteX4" fmla="*/ 5337110 w 11272266"/>
              <a:gd name="connsiteY4" fmla="*/ 499925 h 715621"/>
              <a:gd name="connsiteX5" fmla="*/ 7249885 w 11272266"/>
              <a:gd name="connsiteY5" fmla="*/ 216789 h 715621"/>
              <a:gd name="connsiteX6" fmla="*/ 8472197 w 11272266"/>
              <a:gd name="connsiteY6" fmla="*/ 462602 h 715621"/>
              <a:gd name="connsiteX7" fmla="*/ 9918440 w 11272266"/>
              <a:gd name="connsiteY7" fmla="*/ 356748 h 715621"/>
              <a:gd name="connsiteX8" fmla="*/ 10758196 w 11272266"/>
              <a:gd name="connsiteY8" fmla="*/ 496707 h 715621"/>
              <a:gd name="connsiteX9" fmla="*/ 11255994 w 11272266"/>
              <a:gd name="connsiteY9" fmla="*/ 715621 h 715621"/>
              <a:gd name="connsiteX10" fmla="*/ 11272218 w 11272266"/>
              <a:gd name="connsiteY10" fmla="*/ 0 h 715621"/>
              <a:gd name="connsiteX11" fmla="*/ 0 w 11272266"/>
              <a:gd name="connsiteY11" fmla="*/ 2185 h 715621"/>
              <a:gd name="connsiteX0" fmla="*/ 0 w 11272457"/>
              <a:gd name="connsiteY0" fmla="*/ 2185 h 715621"/>
              <a:gd name="connsiteX1" fmla="*/ 0 w 11272457"/>
              <a:gd name="connsiteY1" fmla="*/ 541430 h 715621"/>
              <a:gd name="connsiteX2" fmla="*/ 1343608 w 11272457"/>
              <a:gd name="connsiteY2" fmla="*/ 422062 h 715621"/>
              <a:gd name="connsiteX3" fmla="*/ 3377727 w 11272457"/>
              <a:gd name="connsiteY3" fmla="*/ 497351 h 715621"/>
              <a:gd name="connsiteX4" fmla="*/ 5337110 w 11272457"/>
              <a:gd name="connsiteY4" fmla="*/ 499925 h 715621"/>
              <a:gd name="connsiteX5" fmla="*/ 7249885 w 11272457"/>
              <a:gd name="connsiteY5" fmla="*/ 216789 h 715621"/>
              <a:gd name="connsiteX6" fmla="*/ 8472197 w 11272457"/>
              <a:gd name="connsiteY6" fmla="*/ 462602 h 715621"/>
              <a:gd name="connsiteX7" fmla="*/ 9918440 w 11272457"/>
              <a:gd name="connsiteY7" fmla="*/ 356748 h 715621"/>
              <a:gd name="connsiteX8" fmla="*/ 10758196 w 11272457"/>
              <a:gd name="connsiteY8" fmla="*/ 496707 h 715621"/>
              <a:gd name="connsiteX9" fmla="*/ 11255994 w 11272457"/>
              <a:gd name="connsiteY9" fmla="*/ 715621 h 715621"/>
              <a:gd name="connsiteX10" fmla="*/ 11272218 w 11272457"/>
              <a:gd name="connsiteY10" fmla="*/ 0 h 715621"/>
              <a:gd name="connsiteX11" fmla="*/ 0 w 11272457"/>
              <a:gd name="connsiteY11" fmla="*/ 2185 h 715621"/>
              <a:gd name="connsiteX0" fmla="*/ 0 w 11272457"/>
              <a:gd name="connsiteY0" fmla="*/ 2185 h 715621"/>
              <a:gd name="connsiteX1" fmla="*/ 0 w 11272457"/>
              <a:gd name="connsiteY1" fmla="*/ 541430 h 715621"/>
              <a:gd name="connsiteX2" fmla="*/ 1343608 w 11272457"/>
              <a:gd name="connsiteY2" fmla="*/ 422062 h 715621"/>
              <a:gd name="connsiteX3" fmla="*/ 3377727 w 11272457"/>
              <a:gd name="connsiteY3" fmla="*/ 497351 h 715621"/>
              <a:gd name="connsiteX4" fmla="*/ 5337110 w 11272457"/>
              <a:gd name="connsiteY4" fmla="*/ 499925 h 715621"/>
              <a:gd name="connsiteX5" fmla="*/ 7249885 w 11272457"/>
              <a:gd name="connsiteY5" fmla="*/ 216789 h 715621"/>
              <a:gd name="connsiteX6" fmla="*/ 8472197 w 11272457"/>
              <a:gd name="connsiteY6" fmla="*/ 462602 h 715621"/>
              <a:gd name="connsiteX7" fmla="*/ 9918440 w 11272457"/>
              <a:gd name="connsiteY7" fmla="*/ 356748 h 715621"/>
              <a:gd name="connsiteX8" fmla="*/ 10758196 w 11272457"/>
              <a:gd name="connsiteY8" fmla="*/ 496707 h 715621"/>
              <a:gd name="connsiteX9" fmla="*/ 11255994 w 11272457"/>
              <a:gd name="connsiteY9" fmla="*/ 715621 h 715621"/>
              <a:gd name="connsiteX10" fmla="*/ 11272218 w 11272457"/>
              <a:gd name="connsiteY10" fmla="*/ 0 h 715621"/>
              <a:gd name="connsiteX11" fmla="*/ 0 w 11272457"/>
              <a:gd name="connsiteY11" fmla="*/ 2185 h 715621"/>
              <a:gd name="connsiteX0" fmla="*/ 0 w 11272457"/>
              <a:gd name="connsiteY0" fmla="*/ 2185 h 715621"/>
              <a:gd name="connsiteX1" fmla="*/ 0 w 11272457"/>
              <a:gd name="connsiteY1" fmla="*/ 541430 h 715621"/>
              <a:gd name="connsiteX2" fmla="*/ 1343608 w 11272457"/>
              <a:gd name="connsiteY2" fmla="*/ 422062 h 715621"/>
              <a:gd name="connsiteX3" fmla="*/ 3377727 w 11272457"/>
              <a:gd name="connsiteY3" fmla="*/ 497351 h 715621"/>
              <a:gd name="connsiteX4" fmla="*/ 5337110 w 11272457"/>
              <a:gd name="connsiteY4" fmla="*/ 499925 h 715621"/>
              <a:gd name="connsiteX5" fmla="*/ 7073476 w 11272457"/>
              <a:gd name="connsiteY5" fmla="*/ 216789 h 715621"/>
              <a:gd name="connsiteX6" fmla="*/ 8472197 w 11272457"/>
              <a:gd name="connsiteY6" fmla="*/ 462602 h 715621"/>
              <a:gd name="connsiteX7" fmla="*/ 9918440 w 11272457"/>
              <a:gd name="connsiteY7" fmla="*/ 356748 h 715621"/>
              <a:gd name="connsiteX8" fmla="*/ 10758196 w 11272457"/>
              <a:gd name="connsiteY8" fmla="*/ 496707 h 715621"/>
              <a:gd name="connsiteX9" fmla="*/ 11255994 w 11272457"/>
              <a:gd name="connsiteY9" fmla="*/ 715621 h 715621"/>
              <a:gd name="connsiteX10" fmla="*/ 11272218 w 11272457"/>
              <a:gd name="connsiteY10" fmla="*/ 0 h 715621"/>
              <a:gd name="connsiteX11" fmla="*/ 0 w 11272457"/>
              <a:gd name="connsiteY11" fmla="*/ 2185 h 7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72457" h="715621">
                <a:moveTo>
                  <a:pt x="0" y="2185"/>
                </a:moveTo>
                <a:lnTo>
                  <a:pt x="0" y="541430"/>
                </a:lnTo>
                <a:cubicBezTo>
                  <a:pt x="219269" y="603634"/>
                  <a:pt x="780654" y="429408"/>
                  <a:pt x="1343608" y="422062"/>
                </a:cubicBezTo>
                <a:cubicBezTo>
                  <a:pt x="1906562" y="414716"/>
                  <a:pt x="2715189" y="562271"/>
                  <a:pt x="3377727" y="497351"/>
                </a:cubicBezTo>
                <a:cubicBezTo>
                  <a:pt x="4099019" y="426674"/>
                  <a:pt x="4721152" y="546685"/>
                  <a:pt x="5337110" y="499925"/>
                </a:cubicBezTo>
                <a:cubicBezTo>
                  <a:pt x="5953068" y="453165"/>
                  <a:pt x="6550962" y="223009"/>
                  <a:pt x="7073476" y="216789"/>
                </a:cubicBezTo>
                <a:cubicBezTo>
                  <a:pt x="7595990" y="210569"/>
                  <a:pt x="7998036" y="439276"/>
                  <a:pt x="8472197" y="462602"/>
                </a:cubicBezTo>
                <a:cubicBezTo>
                  <a:pt x="8946358" y="485929"/>
                  <a:pt x="9537440" y="351064"/>
                  <a:pt x="9918440" y="356748"/>
                </a:cubicBezTo>
                <a:cubicBezTo>
                  <a:pt x="10299440" y="362432"/>
                  <a:pt x="10552923" y="437613"/>
                  <a:pt x="10758196" y="496707"/>
                </a:cubicBezTo>
                <a:lnTo>
                  <a:pt x="11255994" y="715621"/>
                </a:lnTo>
                <a:cubicBezTo>
                  <a:pt x="11268296" y="31984"/>
                  <a:pt x="11273703" y="242681"/>
                  <a:pt x="11272218" y="0"/>
                </a:cubicBezTo>
                <a:lnTo>
                  <a:pt x="0" y="2185"/>
                </a:lnTo>
                <a:close/>
              </a:path>
            </a:pathLst>
          </a:custGeom>
          <a:gradFill flip="none" rotWithShape="1">
            <a:gsLst>
              <a:gs pos="50000">
                <a:srgbClr val="E4ECF6"/>
              </a:gs>
              <a:gs pos="0">
                <a:srgbClr val="A8BAD9"/>
              </a:gs>
              <a:gs pos="100000">
                <a:srgbClr val="224D9B">
                  <a:alpha val="5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350898" y="0"/>
            <a:ext cx="2964801" cy="1443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686"/>
            <a:ext cx="2612923" cy="1165314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249799" y="233138"/>
            <a:ext cx="1385207" cy="6717425"/>
            <a:chOff x="9823834" y="1003677"/>
            <a:chExt cx="1385207" cy="6717425"/>
          </a:xfrm>
          <a:effectLst>
            <a:glow rad="228600">
              <a:srgbClr val="224D9B">
                <a:alpha val="40000"/>
              </a:srgbClr>
            </a:glow>
          </a:effectLst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3835" y="1637868"/>
              <a:ext cx="1380984" cy="6083234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834" y="1003677"/>
              <a:ext cx="1385207" cy="634191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9B1FADB-852D-4E30-B304-A28EAE1FFD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46" y="103368"/>
            <a:ext cx="2192216" cy="3488483"/>
          </a:xfrm>
          <a:prstGeom prst="rect">
            <a:avLst/>
          </a:prstGeom>
        </p:spPr>
      </p:pic>
      <p:pic>
        <p:nvPicPr>
          <p:cNvPr id="17" name="Image 16" descr="Logo_INERIS_FR_Cartouche.PNG">
            <a:extLst>
              <a:ext uri="{FF2B5EF4-FFF2-40B4-BE49-F238E27FC236}">
                <a16:creationId xmlns:a16="http://schemas.microsoft.com/office/drawing/2014/main" id="{D041B3A6-C5D9-4FEB-815C-B7059E2EE7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9326946" y="6931144"/>
            <a:ext cx="2040446" cy="10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656262" y="5160782"/>
            <a:ext cx="2265363" cy="420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4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40713" y="388938"/>
            <a:ext cx="2586037" cy="67198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2600" y="388938"/>
            <a:ext cx="7605713" cy="67198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656262" y="5160782"/>
            <a:ext cx="2265363" cy="420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93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388938"/>
            <a:ext cx="8555038" cy="655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85775" y="1398588"/>
            <a:ext cx="5094288" cy="57102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732463" y="1398588"/>
            <a:ext cx="5094287" cy="2778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732463" y="4329113"/>
            <a:ext cx="5094287" cy="277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092325" y="7531100"/>
            <a:ext cx="5168900" cy="4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58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82600" y="388938"/>
            <a:ext cx="10344150" cy="67198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092325" y="7531100"/>
            <a:ext cx="5168900" cy="4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82600" y="388938"/>
            <a:ext cx="8555038" cy="655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85775" y="1398588"/>
            <a:ext cx="5094288" cy="2778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732463" y="1398588"/>
            <a:ext cx="5094287" cy="2778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5775" y="4329113"/>
            <a:ext cx="5094288" cy="277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32463" y="4329113"/>
            <a:ext cx="5094287" cy="277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2092325" y="7531100"/>
            <a:ext cx="5168900" cy="4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206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388938"/>
            <a:ext cx="8555038" cy="655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5775" y="1398588"/>
            <a:ext cx="5094288" cy="57102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732463" y="1398588"/>
            <a:ext cx="5094287" cy="2778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732463" y="4329113"/>
            <a:ext cx="5094287" cy="277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092325" y="7531100"/>
            <a:ext cx="5168900" cy="4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40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-4763" y="0"/>
            <a:ext cx="11320463" cy="2146300"/>
            <a:chOff x="0" y="3166"/>
            <a:chExt cx="6244" cy="1159"/>
          </a:xfrm>
        </p:grpSpPr>
        <p:pic>
          <p:nvPicPr>
            <p:cNvPr id="5" name="Picture 7" descr="header4wo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6"/>
              <a:ext cx="3462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headerright4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0"/>
            <a:stretch>
              <a:fillRect/>
            </a:stretch>
          </p:blipFill>
          <p:spPr bwMode="auto">
            <a:xfrm>
              <a:off x="3028" y="3211"/>
              <a:ext cx="3216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6fp_EN transp bl cop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7046913"/>
            <a:ext cx="11318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7088" dir="7836078" algn="ctr" rotWithShape="0">
                    <a:schemeClr val="hlink"/>
                  </a:outerShdw>
                </a:effectLst>
              </a14:hiddenEffects>
            </a:ext>
          </a:extLst>
        </p:spPr>
      </p:pic>
      <p:sp>
        <p:nvSpPr>
          <p:cNvPr id="962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48542" y="2485497"/>
            <a:ext cx="9618617" cy="1715029"/>
          </a:xfrm>
        </p:spPr>
        <p:txBody>
          <a:bodyPr/>
          <a:lstStyle>
            <a:lvl1pPr algn="l">
              <a:defRPr sz="51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97083" y="4533900"/>
            <a:ext cx="7921534" cy="2044700"/>
          </a:xfrm>
        </p:spPr>
        <p:txBody>
          <a:bodyPr/>
          <a:lstStyle>
            <a:lvl1pPr marL="395055" indent="-395055">
              <a:spcBef>
                <a:spcPct val="20000"/>
              </a:spcBef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8882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011005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871" y="5141384"/>
            <a:ext cx="9618616" cy="158908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3871" y="3391166"/>
            <a:ext cx="9618616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26740" indent="0">
              <a:buNone/>
              <a:defRPr sz="2100"/>
            </a:lvl2pPr>
            <a:lvl3pPr marL="1053480" indent="0">
              <a:buNone/>
              <a:defRPr sz="1800"/>
            </a:lvl3pPr>
            <a:lvl4pPr marL="1580220" indent="0">
              <a:buNone/>
              <a:defRPr sz="1600"/>
            </a:lvl4pPr>
            <a:lvl5pPr marL="2106960" indent="0">
              <a:buNone/>
              <a:defRPr sz="1600"/>
            </a:lvl5pPr>
            <a:lvl6pPr marL="2633701" indent="0">
              <a:buNone/>
              <a:defRPr sz="1600"/>
            </a:lvl6pPr>
            <a:lvl7pPr marL="3160441" indent="0">
              <a:buNone/>
              <a:defRPr sz="1600"/>
            </a:lvl7pPr>
            <a:lvl8pPr marL="3687181" indent="0">
              <a:buNone/>
              <a:defRPr sz="1600"/>
            </a:lvl8pPr>
            <a:lvl9pPr marL="4213921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12091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5694" y="1866901"/>
            <a:ext cx="5004219" cy="5280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43973" y="1866901"/>
            <a:ext cx="5006033" cy="5280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345088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436214"/>
            <a:ext cx="9967686" cy="655637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96938" indent="-344488">
              <a:buFont typeface="Symbol" panose="05050102010706020507" pitchFamily="18" charset="2"/>
              <a:buChar char="-"/>
              <a:defRPr sz="2600"/>
            </a:lvl2pPr>
            <a:lvl3pPr marL="1379538" indent="-276225"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Image 3" descr="Logo_INERIS_FR_Cartouche.PNG">
            <a:extLst>
              <a:ext uri="{FF2B5EF4-FFF2-40B4-BE49-F238E27FC236}">
                <a16:creationId xmlns:a16="http://schemas.microsoft.com/office/drawing/2014/main" id="{FD41C89F-DA10-48D9-B6B7-0D1AA2F43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275254" y="6931144"/>
            <a:ext cx="2040446" cy="10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31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695" y="1790965"/>
            <a:ext cx="5000593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740" indent="0">
              <a:buNone/>
              <a:defRPr sz="2300" b="1"/>
            </a:lvl2pPr>
            <a:lvl3pPr marL="1053480" indent="0">
              <a:buNone/>
              <a:defRPr sz="2100" b="1"/>
            </a:lvl3pPr>
            <a:lvl4pPr marL="1580220" indent="0">
              <a:buNone/>
              <a:defRPr sz="1800" b="1"/>
            </a:lvl4pPr>
            <a:lvl5pPr marL="2106960" indent="0">
              <a:buNone/>
              <a:defRPr sz="1800" b="1"/>
            </a:lvl5pPr>
            <a:lvl6pPr marL="2633701" indent="0">
              <a:buNone/>
              <a:defRPr sz="1800" b="1"/>
            </a:lvl6pPr>
            <a:lvl7pPr marL="3160441" indent="0">
              <a:buNone/>
              <a:defRPr sz="1800" b="1"/>
            </a:lvl7pPr>
            <a:lvl8pPr marL="3687181" indent="0">
              <a:buNone/>
              <a:defRPr sz="1800" b="1"/>
            </a:lvl8pPr>
            <a:lvl9pPr marL="4213921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695" y="2537354"/>
            <a:ext cx="5000593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747600" y="1790965"/>
            <a:ext cx="500240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740" indent="0">
              <a:buNone/>
              <a:defRPr sz="2300" b="1"/>
            </a:lvl2pPr>
            <a:lvl3pPr marL="1053480" indent="0">
              <a:buNone/>
              <a:defRPr sz="2100" b="1"/>
            </a:lvl3pPr>
            <a:lvl4pPr marL="1580220" indent="0">
              <a:buNone/>
              <a:defRPr sz="1800" b="1"/>
            </a:lvl4pPr>
            <a:lvl5pPr marL="2106960" indent="0">
              <a:buNone/>
              <a:defRPr sz="1800" b="1"/>
            </a:lvl5pPr>
            <a:lvl6pPr marL="2633701" indent="0">
              <a:buNone/>
              <a:defRPr sz="1800" b="1"/>
            </a:lvl6pPr>
            <a:lvl7pPr marL="3160441" indent="0">
              <a:buNone/>
              <a:defRPr sz="1800" b="1"/>
            </a:lvl7pPr>
            <a:lvl8pPr marL="3687181" indent="0">
              <a:buNone/>
              <a:defRPr sz="1800" b="1"/>
            </a:lvl8pPr>
            <a:lvl9pPr marL="4213921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47600" y="2537354"/>
            <a:ext cx="500240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86885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79101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4704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694" y="318558"/>
            <a:ext cx="3722342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4020" y="318559"/>
            <a:ext cx="6325986" cy="682863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5694" y="1674284"/>
            <a:ext cx="3722342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26740" indent="0">
              <a:buNone/>
              <a:defRPr sz="1400"/>
            </a:lvl2pPr>
            <a:lvl3pPr marL="1053480" indent="0">
              <a:buNone/>
              <a:defRPr sz="1200"/>
            </a:lvl3pPr>
            <a:lvl4pPr marL="1580220" indent="0">
              <a:buNone/>
              <a:defRPr sz="1000"/>
            </a:lvl4pPr>
            <a:lvl5pPr marL="2106960" indent="0">
              <a:buNone/>
              <a:defRPr sz="1000"/>
            </a:lvl5pPr>
            <a:lvl6pPr marL="2633701" indent="0">
              <a:buNone/>
              <a:defRPr sz="1000"/>
            </a:lvl6pPr>
            <a:lvl7pPr marL="3160441" indent="0">
              <a:buNone/>
              <a:defRPr sz="1000"/>
            </a:lvl7pPr>
            <a:lvl8pPr marL="3687181" indent="0">
              <a:buNone/>
              <a:defRPr sz="1000"/>
            </a:lvl8pPr>
            <a:lvl9pPr marL="4213921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86629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7451" y="5600700"/>
            <a:ext cx="6790144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17451" y="714904"/>
            <a:ext cx="6790144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26740" indent="0">
              <a:buNone/>
              <a:defRPr sz="3200"/>
            </a:lvl2pPr>
            <a:lvl3pPr marL="1053480" indent="0">
              <a:buNone/>
              <a:defRPr sz="2800"/>
            </a:lvl3pPr>
            <a:lvl4pPr marL="1580220" indent="0">
              <a:buNone/>
              <a:defRPr sz="2300"/>
            </a:lvl4pPr>
            <a:lvl5pPr marL="2106960" indent="0">
              <a:buNone/>
              <a:defRPr sz="2300"/>
            </a:lvl5pPr>
            <a:lvl6pPr marL="2633701" indent="0">
              <a:buNone/>
              <a:defRPr sz="2300"/>
            </a:lvl6pPr>
            <a:lvl7pPr marL="3160441" indent="0">
              <a:buNone/>
              <a:defRPr sz="2300"/>
            </a:lvl7pPr>
            <a:lvl8pPr marL="3687181" indent="0">
              <a:buNone/>
              <a:defRPr sz="2300"/>
            </a:lvl8pPr>
            <a:lvl9pPr marL="4213921" indent="0">
              <a:buNone/>
              <a:defRPr sz="23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17451" y="6261894"/>
            <a:ext cx="6790144" cy="939006"/>
          </a:xfrm>
        </p:spPr>
        <p:txBody>
          <a:bodyPr/>
          <a:lstStyle>
            <a:lvl1pPr marL="0" indent="0">
              <a:buNone/>
              <a:defRPr sz="1600"/>
            </a:lvl1pPr>
            <a:lvl2pPr marL="526740" indent="0">
              <a:buNone/>
              <a:defRPr sz="1400"/>
            </a:lvl2pPr>
            <a:lvl3pPr marL="1053480" indent="0">
              <a:buNone/>
              <a:defRPr sz="1200"/>
            </a:lvl3pPr>
            <a:lvl4pPr marL="1580220" indent="0">
              <a:buNone/>
              <a:defRPr sz="1000"/>
            </a:lvl4pPr>
            <a:lvl5pPr marL="2106960" indent="0">
              <a:buNone/>
              <a:defRPr sz="1000"/>
            </a:lvl5pPr>
            <a:lvl6pPr marL="2633701" indent="0">
              <a:buNone/>
              <a:defRPr sz="1000"/>
            </a:lvl6pPr>
            <a:lvl7pPr marL="3160441" indent="0">
              <a:buNone/>
              <a:defRPr sz="1000"/>
            </a:lvl7pPr>
            <a:lvl8pPr marL="3687181" indent="0">
              <a:buNone/>
              <a:defRPr sz="1000"/>
            </a:lvl8pPr>
            <a:lvl9pPr marL="4213921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86205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70047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04381" y="320412"/>
            <a:ext cx="2545624" cy="682677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5694" y="320412"/>
            <a:ext cx="7464627" cy="682677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241613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82600" y="388938"/>
            <a:ext cx="10344150" cy="67198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092325" y="7531100"/>
            <a:ext cx="5168900" cy="42068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85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41913"/>
            <a:ext cx="9618662" cy="1589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3763" y="3390900"/>
            <a:ext cx="9618662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348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5775" y="1398588"/>
            <a:ext cx="5094288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32463" y="1398588"/>
            <a:ext cx="5094287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656262" y="5160782"/>
            <a:ext cx="2265363" cy="420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92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150" y="1790700"/>
            <a:ext cx="5000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150" y="2536825"/>
            <a:ext cx="5000625" cy="4610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748338" y="1790700"/>
            <a:ext cx="5002212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48338" y="2536825"/>
            <a:ext cx="5002212" cy="4610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510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388938"/>
            <a:ext cx="9790404" cy="655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94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6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19088"/>
            <a:ext cx="3722688" cy="1355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4363" y="319088"/>
            <a:ext cx="6326187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5150" y="1674813"/>
            <a:ext cx="3722688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656262" y="5160782"/>
            <a:ext cx="2265363" cy="420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90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7738" y="5600700"/>
            <a:ext cx="6789737" cy="661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17738" y="714375"/>
            <a:ext cx="6789737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17738" y="6262688"/>
            <a:ext cx="6789737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656262" y="5160782"/>
            <a:ext cx="2265363" cy="420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73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 userDrawn="1"/>
        </p:nvSpPr>
        <p:spPr bwMode="auto">
          <a:xfrm flipV="1">
            <a:off x="0" y="7203091"/>
            <a:ext cx="11328170" cy="798192"/>
          </a:xfrm>
          <a:custGeom>
            <a:avLst/>
            <a:gdLst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6643396 w 11150081"/>
              <a:gd name="connsiteY4" fmla="*/ 382556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5337110 w 11150081"/>
              <a:gd name="connsiteY4" fmla="*/ 516402 h 727788"/>
              <a:gd name="connsiteX5" fmla="*/ 7249885 w 11150081"/>
              <a:gd name="connsiteY5" fmla="*/ 233266 h 727788"/>
              <a:gd name="connsiteX6" fmla="*/ 8425543 w 11150081"/>
              <a:gd name="connsiteY6" fmla="*/ 58782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150081"/>
              <a:gd name="connsiteY0" fmla="*/ 65315 h 727788"/>
              <a:gd name="connsiteX1" fmla="*/ 18661 w 11150081"/>
              <a:gd name="connsiteY1" fmla="*/ 541176 h 727788"/>
              <a:gd name="connsiteX2" fmla="*/ 1343608 w 11150081"/>
              <a:gd name="connsiteY2" fmla="*/ 438539 h 727788"/>
              <a:gd name="connsiteX3" fmla="*/ 3387012 w 11150081"/>
              <a:gd name="connsiteY3" fmla="*/ 438539 h 727788"/>
              <a:gd name="connsiteX4" fmla="*/ 5337110 w 11150081"/>
              <a:gd name="connsiteY4" fmla="*/ 516402 h 727788"/>
              <a:gd name="connsiteX5" fmla="*/ 7249885 w 11150081"/>
              <a:gd name="connsiteY5" fmla="*/ 233266 h 727788"/>
              <a:gd name="connsiteX6" fmla="*/ 8472197 w 11150081"/>
              <a:gd name="connsiteY6" fmla="*/ 479079 h 727788"/>
              <a:gd name="connsiteX7" fmla="*/ 9918440 w 11150081"/>
              <a:gd name="connsiteY7" fmla="*/ 373225 h 727788"/>
              <a:gd name="connsiteX8" fmla="*/ 10758196 w 11150081"/>
              <a:gd name="connsiteY8" fmla="*/ 513184 h 727788"/>
              <a:gd name="connsiteX9" fmla="*/ 11150081 w 11150081"/>
              <a:gd name="connsiteY9" fmla="*/ 727788 h 727788"/>
              <a:gd name="connsiteX10" fmla="*/ 11131420 w 11150081"/>
              <a:gd name="connsiteY10" fmla="*/ 0 h 727788"/>
              <a:gd name="connsiteX11" fmla="*/ 0 w 11150081"/>
              <a:gd name="connsiteY11" fmla="*/ 18662 h 727788"/>
              <a:gd name="connsiteX12" fmla="*/ 27992 w 11150081"/>
              <a:gd name="connsiteY12" fmla="*/ 65315 h 727788"/>
              <a:gd name="connsiteX0" fmla="*/ 27992 w 11327363"/>
              <a:gd name="connsiteY0" fmla="*/ 73681 h 736154"/>
              <a:gd name="connsiteX1" fmla="*/ 18661 w 11327363"/>
              <a:gd name="connsiteY1" fmla="*/ 549542 h 736154"/>
              <a:gd name="connsiteX2" fmla="*/ 1343608 w 11327363"/>
              <a:gd name="connsiteY2" fmla="*/ 446905 h 736154"/>
              <a:gd name="connsiteX3" fmla="*/ 3387012 w 11327363"/>
              <a:gd name="connsiteY3" fmla="*/ 446905 h 736154"/>
              <a:gd name="connsiteX4" fmla="*/ 5337110 w 11327363"/>
              <a:gd name="connsiteY4" fmla="*/ 524768 h 736154"/>
              <a:gd name="connsiteX5" fmla="*/ 7249885 w 11327363"/>
              <a:gd name="connsiteY5" fmla="*/ 241632 h 736154"/>
              <a:gd name="connsiteX6" fmla="*/ 8472197 w 11327363"/>
              <a:gd name="connsiteY6" fmla="*/ 487445 h 736154"/>
              <a:gd name="connsiteX7" fmla="*/ 9918440 w 11327363"/>
              <a:gd name="connsiteY7" fmla="*/ 381591 h 736154"/>
              <a:gd name="connsiteX8" fmla="*/ 10758196 w 11327363"/>
              <a:gd name="connsiteY8" fmla="*/ 521550 h 736154"/>
              <a:gd name="connsiteX9" fmla="*/ 11150081 w 11327363"/>
              <a:gd name="connsiteY9" fmla="*/ 736154 h 736154"/>
              <a:gd name="connsiteX10" fmla="*/ 11327363 w 11327363"/>
              <a:gd name="connsiteY10" fmla="*/ 0 h 736154"/>
              <a:gd name="connsiteX11" fmla="*/ 0 w 11327363"/>
              <a:gd name="connsiteY11" fmla="*/ 27028 h 736154"/>
              <a:gd name="connsiteX12" fmla="*/ 27992 w 11327363"/>
              <a:gd name="connsiteY12" fmla="*/ 73681 h 736154"/>
              <a:gd name="connsiteX0" fmla="*/ 27992 w 11327363"/>
              <a:gd name="connsiteY0" fmla="*/ 73681 h 752885"/>
              <a:gd name="connsiteX1" fmla="*/ 18661 w 11327363"/>
              <a:gd name="connsiteY1" fmla="*/ 549542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12" fmla="*/ 27992 w 11327363"/>
              <a:gd name="connsiteY12" fmla="*/ 73681 h 752885"/>
              <a:gd name="connsiteX0" fmla="*/ 27992 w 11327363"/>
              <a:gd name="connsiteY0" fmla="*/ 73681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12" fmla="*/ 27992 w 11327363"/>
              <a:gd name="connsiteY12" fmla="*/ 73681 h 752885"/>
              <a:gd name="connsiteX0" fmla="*/ 18661 w 11327363"/>
              <a:gd name="connsiteY0" fmla="*/ 31855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12" fmla="*/ 18661 w 11327363"/>
              <a:gd name="connsiteY12" fmla="*/ 31855 h 752885"/>
              <a:gd name="connsiteX0" fmla="*/ 0 w 11541968"/>
              <a:gd name="connsiteY0" fmla="*/ 0 h 913433"/>
              <a:gd name="connsiteX1" fmla="*/ 214605 w 11541968"/>
              <a:gd name="connsiteY1" fmla="*/ 726821 h 913433"/>
              <a:gd name="connsiteX2" fmla="*/ 1558213 w 11541968"/>
              <a:gd name="connsiteY2" fmla="*/ 607453 h 913433"/>
              <a:gd name="connsiteX3" fmla="*/ 3601617 w 11541968"/>
              <a:gd name="connsiteY3" fmla="*/ 607453 h 913433"/>
              <a:gd name="connsiteX4" fmla="*/ 5551715 w 11541968"/>
              <a:gd name="connsiteY4" fmla="*/ 685316 h 913433"/>
              <a:gd name="connsiteX5" fmla="*/ 7464490 w 11541968"/>
              <a:gd name="connsiteY5" fmla="*/ 402180 h 913433"/>
              <a:gd name="connsiteX6" fmla="*/ 8686802 w 11541968"/>
              <a:gd name="connsiteY6" fmla="*/ 647993 h 913433"/>
              <a:gd name="connsiteX7" fmla="*/ 10133045 w 11541968"/>
              <a:gd name="connsiteY7" fmla="*/ 542139 h 913433"/>
              <a:gd name="connsiteX8" fmla="*/ 10972801 w 11541968"/>
              <a:gd name="connsiteY8" fmla="*/ 682098 h 913433"/>
              <a:gd name="connsiteX9" fmla="*/ 11532637 w 11541968"/>
              <a:gd name="connsiteY9" fmla="*/ 913433 h 913433"/>
              <a:gd name="connsiteX10" fmla="*/ 11541968 w 11541968"/>
              <a:gd name="connsiteY10" fmla="*/ 160548 h 913433"/>
              <a:gd name="connsiteX11" fmla="*/ 214605 w 11541968"/>
              <a:gd name="connsiteY11" fmla="*/ 187576 h 913433"/>
              <a:gd name="connsiteX12" fmla="*/ 0 w 11541968"/>
              <a:gd name="connsiteY12" fmla="*/ 0 h 913433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87012 w 11327363"/>
              <a:gd name="connsiteY3" fmla="*/ 446905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77727 w 11327363"/>
              <a:gd name="connsiteY3" fmla="*/ 522194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77727 w 11327363"/>
              <a:gd name="connsiteY3" fmla="*/ 522194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27363"/>
              <a:gd name="connsiteY0" fmla="*/ 27028 h 752885"/>
              <a:gd name="connsiteX1" fmla="*/ 0 w 11327363"/>
              <a:gd name="connsiteY1" fmla="*/ 566273 h 752885"/>
              <a:gd name="connsiteX2" fmla="*/ 1343608 w 11327363"/>
              <a:gd name="connsiteY2" fmla="*/ 446905 h 752885"/>
              <a:gd name="connsiteX3" fmla="*/ 3377727 w 11327363"/>
              <a:gd name="connsiteY3" fmla="*/ 522194 h 752885"/>
              <a:gd name="connsiteX4" fmla="*/ 5337110 w 11327363"/>
              <a:gd name="connsiteY4" fmla="*/ 524768 h 752885"/>
              <a:gd name="connsiteX5" fmla="*/ 7249885 w 11327363"/>
              <a:gd name="connsiteY5" fmla="*/ 241632 h 752885"/>
              <a:gd name="connsiteX6" fmla="*/ 8472197 w 11327363"/>
              <a:gd name="connsiteY6" fmla="*/ 487445 h 752885"/>
              <a:gd name="connsiteX7" fmla="*/ 9918440 w 11327363"/>
              <a:gd name="connsiteY7" fmla="*/ 381591 h 752885"/>
              <a:gd name="connsiteX8" fmla="*/ 10758196 w 11327363"/>
              <a:gd name="connsiteY8" fmla="*/ 521550 h 752885"/>
              <a:gd name="connsiteX9" fmla="*/ 11318032 w 11327363"/>
              <a:gd name="connsiteY9" fmla="*/ 752885 h 752885"/>
              <a:gd name="connsiteX10" fmla="*/ 11327363 w 11327363"/>
              <a:gd name="connsiteY10" fmla="*/ 0 h 752885"/>
              <a:gd name="connsiteX11" fmla="*/ 0 w 11327363"/>
              <a:gd name="connsiteY11" fmla="*/ 27028 h 752885"/>
              <a:gd name="connsiteX0" fmla="*/ 0 w 11318032"/>
              <a:gd name="connsiteY0" fmla="*/ 2185 h 728042"/>
              <a:gd name="connsiteX1" fmla="*/ 0 w 11318032"/>
              <a:gd name="connsiteY1" fmla="*/ 541430 h 728042"/>
              <a:gd name="connsiteX2" fmla="*/ 1343608 w 11318032"/>
              <a:gd name="connsiteY2" fmla="*/ 422062 h 728042"/>
              <a:gd name="connsiteX3" fmla="*/ 3377727 w 11318032"/>
              <a:gd name="connsiteY3" fmla="*/ 497351 h 728042"/>
              <a:gd name="connsiteX4" fmla="*/ 5337110 w 11318032"/>
              <a:gd name="connsiteY4" fmla="*/ 499925 h 728042"/>
              <a:gd name="connsiteX5" fmla="*/ 7249885 w 11318032"/>
              <a:gd name="connsiteY5" fmla="*/ 216789 h 728042"/>
              <a:gd name="connsiteX6" fmla="*/ 8472197 w 11318032"/>
              <a:gd name="connsiteY6" fmla="*/ 462602 h 728042"/>
              <a:gd name="connsiteX7" fmla="*/ 9918440 w 11318032"/>
              <a:gd name="connsiteY7" fmla="*/ 356748 h 728042"/>
              <a:gd name="connsiteX8" fmla="*/ 10758196 w 11318032"/>
              <a:gd name="connsiteY8" fmla="*/ 496707 h 728042"/>
              <a:gd name="connsiteX9" fmla="*/ 11318032 w 11318032"/>
              <a:gd name="connsiteY9" fmla="*/ 728042 h 728042"/>
              <a:gd name="connsiteX10" fmla="*/ 11272218 w 11318032"/>
              <a:gd name="connsiteY10" fmla="*/ 0 h 728042"/>
              <a:gd name="connsiteX11" fmla="*/ 0 w 11318032"/>
              <a:gd name="connsiteY11" fmla="*/ 2185 h 728042"/>
              <a:gd name="connsiteX0" fmla="*/ 0 w 11318032"/>
              <a:gd name="connsiteY0" fmla="*/ 2185 h 728042"/>
              <a:gd name="connsiteX1" fmla="*/ 0 w 11318032"/>
              <a:gd name="connsiteY1" fmla="*/ 541430 h 728042"/>
              <a:gd name="connsiteX2" fmla="*/ 1343608 w 11318032"/>
              <a:gd name="connsiteY2" fmla="*/ 422062 h 728042"/>
              <a:gd name="connsiteX3" fmla="*/ 3377727 w 11318032"/>
              <a:gd name="connsiteY3" fmla="*/ 497351 h 728042"/>
              <a:gd name="connsiteX4" fmla="*/ 5337110 w 11318032"/>
              <a:gd name="connsiteY4" fmla="*/ 499925 h 728042"/>
              <a:gd name="connsiteX5" fmla="*/ 7249885 w 11318032"/>
              <a:gd name="connsiteY5" fmla="*/ 216789 h 728042"/>
              <a:gd name="connsiteX6" fmla="*/ 8472197 w 11318032"/>
              <a:gd name="connsiteY6" fmla="*/ 462602 h 728042"/>
              <a:gd name="connsiteX7" fmla="*/ 9918440 w 11318032"/>
              <a:gd name="connsiteY7" fmla="*/ 356748 h 728042"/>
              <a:gd name="connsiteX8" fmla="*/ 10758196 w 11318032"/>
              <a:gd name="connsiteY8" fmla="*/ 496707 h 728042"/>
              <a:gd name="connsiteX9" fmla="*/ 11318032 w 11318032"/>
              <a:gd name="connsiteY9" fmla="*/ 728042 h 728042"/>
              <a:gd name="connsiteX10" fmla="*/ 11272218 w 11318032"/>
              <a:gd name="connsiteY10" fmla="*/ 0 h 728042"/>
              <a:gd name="connsiteX11" fmla="*/ 0 w 11318032"/>
              <a:gd name="connsiteY11" fmla="*/ 2185 h 728042"/>
              <a:gd name="connsiteX0" fmla="*/ 0 w 11272266"/>
              <a:gd name="connsiteY0" fmla="*/ 2185 h 715621"/>
              <a:gd name="connsiteX1" fmla="*/ 0 w 11272266"/>
              <a:gd name="connsiteY1" fmla="*/ 541430 h 715621"/>
              <a:gd name="connsiteX2" fmla="*/ 1343608 w 11272266"/>
              <a:gd name="connsiteY2" fmla="*/ 422062 h 715621"/>
              <a:gd name="connsiteX3" fmla="*/ 3377727 w 11272266"/>
              <a:gd name="connsiteY3" fmla="*/ 497351 h 715621"/>
              <a:gd name="connsiteX4" fmla="*/ 5337110 w 11272266"/>
              <a:gd name="connsiteY4" fmla="*/ 499925 h 715621"/>
              <a:gd name="connsiteX5" fmla="*/ 7249885 w 11272266"/>
              <a:gd name="connsiteY5" fmla="*/ 216789 h 715621"/>
              <a:gd name="connsiteX6" fmla="*/ 8472197 w 11272266"/>
              <a:gd name="connsiteY6" fmla="*/ 462602 h 715621"/>
              <a:gd name="connsiteX7" fmla="*/ 9918440 w 11272266"/>
              <a:gd name="connsiteY7" fmla="*/ 356748 h 715621"/>
              <a:gd name="connsiteX8" fmla="*/ 10758196 w 11272266"/>
              <a:gd name="connsiteY8" fmla="*/ 496707 h 715621"/>
              <a:gd name="connsiteX9" fmla="*/ 11255994 w 11272266"/>
              <a:gd name="connsiteY9" fmla="*/ 715621 h 715621"/>
              <a:gd name="connsiteX10" fmla="*/ 11272218 w 11272266"/>
              <a:gd name="connsiteY10" fmla="*/ 0 h 715621"/>
              <a:gd name="connsiteX11" fmla="*/ 0 w 11272266"/>
              <a:gd name="connsiteY11" fmla="*/ 2185 h 715621"/>
              <a:gd name="connsiteX0" fmla="*/ 0 w 11272457"/>
              <a:gd name="connsiteY0" fmla="*/ 2185 h 715621"/>
              <a:gd name="connsiteX1" fmla="*/ 0 w 11272457"/>
              <a:gd name="connsiteY1" fmla="*/ 541430 h 715621"/>
              <a:gd name="connsiteX2" fmla="*/ 1343608 w 11272457"/>
              <a:gd name="connsiteY2" fmla="*/ 422062 h 715621"/>
              <a:gd name="connsiteX3" fmla="*/ 3377727 w 11272457"/>
              <a:gd name="connsiteY3" fmla="*/ 497351 h 715621"/>
              <a:gd name="connsiteX4" fmla="*/ 5337110 w 11272457"/>
              <a:gd name="connsiteY4" fmla="*/ 499925 h 715621"/>
              <a:gd name="connsiteX5" fmla="*/ 7249885 w 11272457"/>
              <a:gd name="connsiteY5" fmla="*/ 216789 h 715621"/>
              <a:gd name="connsiteX6" fmla="*/ 8472197 w 11272457"/>
              <a:gd name="connsiteY6" fmla="*/ 462602 h 715621"/>
              <a:gd name="connsiteX7" fmla="*/ 9918440 w 11272457"/>
              <a:gd name="connsiteY7" fmla="*/ 356748 h 715621"/>
              <a:gd name="connsiteX8" fmla="*/ 10758196 w 11272457"/>
              <a:gd name="connsiteY8" fmla="*/ 496707 h 715621"/>
              <a:gd name="connsiteX9" fmla="*/ 11255994 w 11272457"/>
              <a:gd name="connsiteY9" fmla="*/ 715621 h 715621"/>
              <a:gd name="connsiteX10" fmla="*/ 11272218 w 11272457"/>
              <a:gd name="connsiteY10" fmla="*/ 0 h 715621"/>
              <a:gd name="connsiteX11" fmla="*/ 0 w 11272457"/>
              <a:gd name="connsiteY11" fmla="*/ 2185 h 715621"/>
              <a:gd name="connsiteX0" fmla="*/ 0 w 11272457"/>
              <a:gd name="connsiteY0" fmla="*/ 2185 h 715621"/>
              <a:gd name="connsiteX1" fmla="*/ 0 w 11272457"/>
              <a:gd name="connsiteY1" fmla="*/ 541430 h 715621"/>
              <a:gd name="connsiteX2" fmla="*/ 1343608 w 11272457"/>
              <a:gd name="connsiteY2" fmla="*/ 422062 h 715621"/>
              <a:gd name="connsiteX3" fmla="*/ 3377727 w 11272457"/>
              <a:gd name="connsiteY3" fmla="*/ 497351 h 715621"/>
              <a:gd name="connsiteX4" fmla="*/ 5337110 w 11272457"/>
              <a:gd name="connsiteY4" fmla="*/ 499925 h 715621"/>
              <a:gd name="connsiteX5" fmla="*/ 7249885 w 11272457"/>
              <a:gd name="connsiteY5" fmla="*/ 216789 h 715621"/>
              <a:gd name="connsiteX6" fmla="*/ 8472197 w 11272457"/>
              <a:gd name="connsiteY6" fmla="*/ 462602 h 715621"/>
              <a:gd name="connsiteX7" fmla="*/ 9918440 w 11272457"/>
              <a:gd name="connsiteY7" fmla="*/ 356748 h 715621"/>
              <a:gd name="connsiteX8" fmla="*/ 10758196 w 11272457"/>
              <a:gd name="connsiteY8" fmla="*/ 496707 h 715621"/>
              <a:gd name="connsiteX9" fmla="*/ 11255994 w 11272457"/>
              <a:gd name="connsiteY9" fmla="*/ 715621 h 715621"/>
              <a:gd name="connsiteX10" fmla="*/ 11272218 w 11272457"/>
              <a:gd name="connsiteY10" fmla="*/ 0 h 715621"/>
              <a:gd name="connsiteX11" fmla="*/ 0 w 11272457"/>
              <a:gd name="connsiteY11" fmla="*/ 2185 h 715621"/>
              <a:gd name="connsiteX0" fmla="*/ 0 w 11272457"/>
              <a:gd name="connsiteY0" fmla="*/ 2185 h 715621"/>
              <a:gd name="connsiteX1" fmla="*/ 0 w 11272457"/>
              <a:gd name="connsiteY1" fmla="*/ 541430 h 715621"/>
              <a:gd name="connsiteX2" fmla="*/ 1343608 w 11272457"/>
              <a:gd name="connsiteY2" fmla="*/ 422062 h 715621"/>
              <a:gd name="connsiteX3" fmla="*/ 3377727 w 11272457"/>
              <a:gd name="connsiteY3" fmla="*/ 497351 h 715621"/>
              <a:gd name="connsiteX4" fmla="*/ 5337110 w 11272457"/>
              <a:gd name="connsiteY4" fmla="*/ 499925 h 715621"/>
              <a:gd name="connsiteX5" fmla="*/ 7073476 w 11272457"/>
              <a:gd name="connsiteY5" fmla="*/ 216789 h 715621"/>
              <a:gd name="connsiteX6" fmla="*/ 8472197 w 11272457"/>
              <a:gd name="connsiteY6" fmla="*/ 462602 h 715621"/>
              <a:gd name="connsiteX7" fmla="*/ 9918440 w 11272457"/>
              <a:gd name="connsiteY7" fmla="*/ 356748 h 715621"/>
              <a:gd name="connsiteX8" fmla="*/ 10758196 w 11272457"/>
              <a:gd name="connsiteY8" fmla="*/ 496707 h 715621"/>
              <a:gd name="connsiteX9" fmla="*/ 11255994 w 11272457"/>
              <a:gd name="connsiteY9" fmla="*/ 715621 h 715621"/>
              <a:gd name="connsiteX10" fmla="*/ 11272218 w 11272457"/>
              <a:gd name="connsiteY10" fmla="*/ 0 h 715621"/>
              <a:gd name="connsiteX11" fmla="*/ 0 w 11272457"/>
              <a:gd name="connsiteY11" fmla="*/ 2185 h 7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72457" h="715621">
                <a:moveTo>
                  <a:pt x="0" y="2185"/>
                </a:moveTo>
                <a:lnTo>
                  <a:pt x="0" y="541430"/>
                </a:lnTo>
                <a:cubicBezTo>
                  <a:pt x="219269" y="603634"/>
                  <a:pt x="780654" y="429408"/>
                  <a:pt x="1343608" y="422062"/>
                </a:cubicBezTo>
                <a:cubicBezTo>
                  <a:pt x="1906562" y="414716"/>
                  <a:pt x="2715189" y="562271"/>
                  <a:pt x="3377727" y="497351"/>
                </a:cubicBezTo>
                <a:cubicBezTo>
                  <a:pt x="4099019" y="426674"/>
                  <a:pt x="4721152" y="546685"/>
                  <a:pt x="5337110" y="499925"/>
                </a:cubicBezTo>
                <a:cubicBezTo>
                  <a:pt x="5953068" y="453165"/>
                  <a:pt x="6550962" y="223009"/>
                  <a:pt x="7073476" y="216789"/>
                </a:cubicBezTo>
                <a:cubicBezTo>
                  <a:pt x="7595990" y="210569"/>
                  <a:pt x="7998036" y="439276"/>
                  <a:pt x="8472197" y="462602"/>
                </a:cubicBezTo>
                <a:cubicBezTo>
                  <a:pt x="8946358" y="485929"/>
                  <a:pt x="9537440" y="351064"/>
                  <a:pt x="9918440" y="356748"/>
                </a:cubicBezTo>
                <a:cubicBezTo>
                  <a:pt x="10299440" y="362432"/>
                  <a:pt x="10552923" y="437613"/>
                  <a:pt x="10758196" y="496707"/>
                </a:cubicBezTo>
                <a:lnTo>
                  <a:pt x="11255994" y="715621"/>
                </a:lnTo>
                <a:cubicBezTo>
                  <a:pt x="11268296" y="31984"/>
                  <a:pt x="11273703" y="242681"/>
                  <a:pt x="11272218" y="0"/>
                </a:cubicBezTo>
                <a:lnTo>
                  <a:pt x="0" y="2185"/>
                </a:lnTo>
                <a:close/>
              </a:path>
            </a:pathLst>
          </a:custGeom>
          <a:gradFill flip="none" rotWithShape="1">
            <a:gsLst>
              <a:gs pos="50000">
                <a:srgbClr val="E4ECF6"/>
              </a:gs>
              <a:gs pos="0">
                <a:srgbClr val="A8BAD9"/>
              </a:gs>
              <a:gs pos="100000">
                <a:srgbClr val="224D9B">
                  <a:alpha val="5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388938"/>
            <a:ext cx="85550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398588"/>
            <a:ext cx="10340975" cy="57102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Karlsruhe Institute </a:t>
            </a:r>
            <a:r>
              <a:rPr lang="de-DE" altLang="de-DE" dirty="0" err="1"/>
              <a:t>of</a:t>
            </a:r>
            <a:r>
              <a:rPr lang="de-DE" altLang="de-DE" dirty="0"/>
              <a:t> Technology (KIT).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7439025" y="7529513"/>
            <a:ext cx="3387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1033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52450" defTabSz="11033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defTabSz="11033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5763" defTabSz="11033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08213" defTabSz="11033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654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226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98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70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100" dirty="0"/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311150" y="7529513"/>
            <a:ext cx="4016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1033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033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033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033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033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9A639EB-8E8D-40EA-981A-45CA2CF562DE}" type="slidenum">
              <a:rPr lang="de-DE" altLang="de-DE" sz="1100" b="0"/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de-DE" altLang="de-DE" sz="1100" b="0" dirty="0"/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4760119" y="7654925"/>
            <a:ext cx="60213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1033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52450" defTabSz="11033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defTabSz="11033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5763" defTabSz="11033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08213" defTabSz="11033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654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226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98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7013" algn="ctr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100" dirty="0"/>
              <a:t>ICHS- 2019 – Adelaide-Australia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5981"/>
            <a:ext cx="2388037" cy="10650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69" r:id="rId12"/>
    <p:sldLayoutId id="2147484070" r:id="rId13"/>
    <p:sldLayoutId id="2147484071" r:id="rId14"/>
    <p:sldLayoutId id="2147484072" r:id="rId15"/>
  </p:sldLayoutIdLst>
  <p:hf hdr="0"/>
  <p:txStyles>
    <p:titleStyle>
      <a:lvl1pPr algn="l" defTabSz="11033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D9B"/>
          </a:solidFill>
          <a:latin typeface="+mj-lt"/>
          <a:ea typeface="+mj-ea"/>
          <a:cs typeface="+mj-cs"/>
        </a:defRPr>
      </a:lvl1pPr>
      <a:lvl2pPr algn="l" defTabSz="110331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2pPr>
      <a:lvl3pPr algn="l" defTabSz="110331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3pPr>
      <a:lvl4pPr algn="l" defTabSz="110331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4pPr>
      <a:lvl5pPr algn="l" defTabSz="110331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5pPr>
      <a:lvl6pPr marL="457200" algn="l" defTabSz="1103313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6pPr>
      <a:lvl7pPr marL="914400" algn="l" defTabSz="1103313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7pPr>
      <a:lvl8pPr marL="1371600" algn="l" defTabSz="1103313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8pPr>
      <a:lvl9pPr marL="1828800" algn="l" defTabSz="1103313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34" charset="0"/>
        </a:defRPr>
      </a:lvl9pPr>
    </p:titleStyle>
    <p:bodyStyle>
      <a:lvl1pPr marL="414338" indent="-414338" algn="l" defTabSz="1103313" rtl="0" eaLnBrk="0" fontAlgn="base" hangingPunct="0">
        <a:spcBef>
          <a:spcPct val="20000"/>
        </a:spcBef>
        <a:spcAft>
          <a:spcPct val="0"/>
        </a:spcAft>
        <a:buClr>
          <a:srgbClr val="215ACB"/>
        </a:buClr>
        <a:buSzPct val="125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44488" algn="l" defTabSz="1103313" rtl="0" eaLnBrk="0" fontAlgn="base" hangingPunct="0">
        <a:spcBef>
          <a:spcPct val="20000"/>
        </a:spcBef>
        <a:spcAft>
          <a:spcPct val="0"/>
        </a:spcAft>
        <a:buClr>
          <a:srgbClr val="215ACB"/>
        </a:buClr>
        <a:buSzPct val="12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379538" indent="-276225" algn="l" defTabSz="1103313" rtl="0" eaLnBrk="0" fontAlgn="base" hangingPunct="0">
        <a:spcBef>
          <a:spcPct val="20000"/>
        </a:spcBef>
        <a:spcAft>
          <a:spcPct val="0"/>
        </a:spcAft>
        <a:buClr>
          <a:srgbClr val="215ACB"/>
        </a:buClr>
        <a:buSzPct val="125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</a:defRPr>
      </a:lvl3pPr>
      <a:lvl4pPr marL="1931988" indent="-276225" algn="l" defTabSz="1103313" rtl="0" eaLnBrk="0" fontAlgn="base" hangingPunct="0">
        <a:spcBef>
          <a:spcPct val="20000"/>
        </a:spcBef>
        <a:spcAft>
          <a:spcPct val="0"/>
        </a:spcAft>
        <a:buClr>
          <a:srgbClr val="215ACB"/>
        </a:buClr>
        <a:buSzPct val="12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+mn-lt"/>
        </a:defRPr>
      </a:lvl4pPr>
      <a:lvl5pPr marL="2482850" indent="-274638" algn="l" defTabSz="1103313" rtl="0" eaLnBrk="0" fontAlgn="base" hangingPunct="0">
        <a:spcBef>
          <a:spcPct val="20000"/>
        </a:spcBef>
        <a:spcAft>
          <a:spcPct val="0"/>
        </a:spcAft>
        <a:buClr>
          <a:srgbClr val="215ACB"/>
        </a:buClr>
        <a:buSzPct val="125000"/>
        <a:buFont typeface="Wingdings" panose="05000000000000000000" pitchFamily="2" charset="2"/>
        <a:buChar char="§"/>
        <a:defRPr sz="1700">
          <a:solidFill>
            <a:schemeClr val="tx1"/>
          </a:solidFill>
          <a:latin typeface="+mn-lt"/>
        </a:defRPr>
      </a:lvl5pPr>
      <a:lvl6pPr marL="2940050" indent="-274638" algn="l" defTabSz="1103313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700">
          <a:solidFill>
            <a:schemeClr val="tx1"/>
          </a:solidFill>
          <a:latin typeface="+mn-lt"/>
        </a:defRPr>
      </a:lvl6pPr>
      <a:lvl7pPr marL="3397250" indent="-274638" algn="l" defTabSz="1103313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700">
          <a:solidFill>
            <a:schemeClr val="tx1"/>
          </a:solidFill>
          <a:latin typeface="+mn-lt"/>
        </a:defRPr>
      </a:lvl7pPr>
      <a:lvl8pPr marL="3854450" indent="-274638" algn="l" defTabSz="1103313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700">
          <a:solidFill>
            <a:schemeClr val="tx1"/>
          </a:solidFill>
          <a:latin typeface="+mn-lt"/>
        </a:defRPr>
      </a:lvl8pPr>
      <a:lvl9pPr marL="4311650" indent="-274638" algn="l" defTabSz="1103313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header4wo"/>
          <p:cNvPicPr>
            <a:picLocks noChangeAspect="1" noChangeArrowheads="1"/>
          </p:cNvPicPr>
          <p:nvPr userDrawn="1"/>
        </p:nvPicPr>
        <p:blipFill>
          <a:blip r:embed="rId1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7"/>
          <a:stretch>
            <a:fillRect/>
          </a:stretch>
        </p:blipFill>
        <p:spPr bwMode="auto">
          <a:xfrm>
            <a:off x="0" y="6215063"/>
            <a:ext cx="62769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7" descr="headerright4"/>
          <p:cNvPicPr>
            <a:picLocks noChangeAspect="1" noChangeArrowheads="1"/>
          </p:cNvPicPr>
          <p:nvPr userDrawn="1"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" b="18898"/>
          <a:stretch>
            <a:fillRect/>
          </a:stretch>
        </p:blipFill>
        <p:spPr bwMode="auto">
          <a:xfrm>
            <a:off x="5489575" y="6299200"/>
            <a:ext cx="58308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6fp_EN transp bl copy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7112000"/>
            <a:ext cx="11318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7088" dir="7836078" algn="ctr" rotWithShape="0">
                    <a:schemeClr val="hlink"/>
                  </a:outerShdw>
                </a:effectLst>
              </a14:hiddenEffects>
            </a:ext>
          </a:extLst>
        </p:spPr>
      </p:pic>
      <p:sp>
        <p:nvSpPr>
          <p:cNvPr id="205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320675"/>
            <a:ext cx="101854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48" tIns="52674" rIns="105348" bIns="52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0" y="1866900"/>
            <a:ext cx="101854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48" tIns="52674" rIns="105348" bIns="52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pic>
        <p:nvPicPr>
          <p:cNvPr id="2055" name="Picture 14" descr="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322263"/>
            <a:ext cx="2197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625475" y="7651750"/>
            <a:ext cx="64436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61950" indent="-361950" algn="l">
              <a:spcBef>
                <a:spcPct val="0"/>
              </a:spcBef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1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 charset="0"/>
              <a:buNone/>
              <a:defRPr/>
            </a:pPr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HySafe Annual Review Meeting, Brussels, 2-3 June, 2005, HSAP</a:t>
            </a: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75" r:id="rId12"/>
  </p:sldLayoutIdLst>
  <p:transition>
    <p:fade/>
  </p:transition>
  <p:txStyles>
    <p:titleStyle>
      <a:lvl1pPr algn="ctr" defTabSz="5175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5175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itchFamily="34" charset="0"/>
        </a:defRPr>
      </a:lvl2pPr>
      <a:lvl3pPr algn="ctr" defTabSz="5175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itchFamily="34" charset="0"/>
        </a:defRPr>
      </a:lvl3pPr>
      <a:lvl4pPr algn="ctr" defTabSz="5175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itchFamily="34" charset="0"/>
        </a:defRPr>
      </a:lvl4pPr>
      <a:lvl5pPr algn="ctr" defTabSz="5175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itchFamily="34" charset="0"/>
        </a:defRPr>
      </a:lvl5pPr>
      <a:lvl6pPr marL="526740" algn="l" defTabSz="5175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00">
          <a:solidFill>
            <a:srgbClr val="000000"/>
          </a:solidFill>
          <a:latin typeface="Times New Roman" pitchFamily="18" charset="0"/>
        </a:defRPr>
      </a:lvl6pPr>
      <a:lvl7pPr marL="1053480" algn="l" defTabSz="5175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00">
          <a:solidFill>
            <a:srgbClr val="000000"/>
          </a:solidFill>
          <a:latin typeface="Times New Roman" pitchFamily="18" charset="0"/>
        </a:defRPr>
      </a:lvl7pPr>
      <a:lvl8pPr marL="1580220" algn="l" defTabSz="5175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00">
          <a:solidFill>
            <a:srgbClr val="000000"/>
          </a:solidFill>
          <a:latin typeface="Times New Roman" pitchFamily="18" charset="0"/>
        </a:defRPr>
      </a:lvl8pPr>
      <a:lvl9pPr marL="2106960" algn="l" defTabSz="5175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100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390525" algn="l" defTabSz="517525" rtl="0" eaLnBrk="0" fontAlgn="base" hangingPunct="0"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700">
          <a:solidFill>
            <a:srgbClr val="000000"/>
          </a:solidFill>
          <a:latin typeface="+mn-lt"/>
          <a:ea typeface="+mn-ea"/>
          <a:cs typeface="+mn-cs"/>
        </a:defRPr>
      </a:lvl1pPr>
      <a:lvl2pPr marL="850900" indent="-325438" algn="l" defTabSz="517525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3200">
          <a:solidFill>
            <a:srgbClr val="000000"/>
          </a:solidFill>
          <a:latin typeface="+mn-lt"/>
        </a:defRPr>
      </a:lvl2pPr>
      <a:lvl3pPr marL="1316038" indent="-261938" algn="l" defTabSz="517525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800">
          <a:solidFill>
            <a:srgbClr val="000000"/>
          </a:solidFill>
          <a:latin typeface="+mn-lt"/>
        </a:defRPr>
      </a:lvl3pPr>
      <a:lvl4pPr marL="1843088" indent="-261938" algn="l" defTabSz="517525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300">
          <a:solidFill>
            <a:srgbClr val="000000"/>
          </a:solidFill>
          <a:latin typeface="+mn-lt"/>
        </a:defRPr>
      </a:lvl4pPr>
      <a:lvl5pPr marL="2370138" indent="-261938" algn="l" defTabSz="517525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300">
          <a:solidFill>
            <a:srgbClr val="000000"/>
          </a:solidFill>
          <a:latin typeface="+mn-lt"/>
        </a:defRPr>
      </a:lvl5pPr>
      <a:lvl6pPr marL="2897071" indent="-263370" algn="l" defTabSz="517596" rtl="0" eaLnBrk="0" fontAlgn="base" hangingPunct="0">
        <a:spcBef>
          <a:spcPts val="54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300">
          <a:solidFill>
            <a:srgbClr val="000000"/>
          </a:solidFill>
          <a:latin typeface="+mn-lt"/>
        </a:defRPr>
      </a:lvl6pPr>
      <a:lvl7pPr marL="3423811" indent="-263370" algn="l" defTabSz="517596" rtl="0" eaLnBrk="0" fontAlgn="base" hangingPunct="0">
        <a:spcBef>
          <a:spcPts val="54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300">
          <a:solidFill>
            <a:srgbClr val="000000"/>
          </a:solidFill>
          <a:latin typeface="+mn-lt"/>
        </a:defRPr>
      </a:lvl7pPr>
      <a:lvl8pPr marL="3950551" indent="-263370" algn="l" defTabSz="517596" rtl="0" eaLnBrk="0" fontAlgn="base" hangingPunct="0">
        <a:spcBef>
          <a:spcPts val="54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300">
          <a:solidFill>
            <a:srgbClr val="000000"/>
          </a:solidFill>
          <a:latin typeface="+mn-lt"/>
        </a:defRPr>
      </a:lvl8pPr>
      <a:lvl9pPr marL="4477291" indent="-263370" algn="l" defTabSz="517596" rtl="0" eaLnBrk="0" fontAlgn="base" hangingPunct="0">
        <a:spcBef>
          <a:spcPts val="54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3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740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480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220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960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01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0441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7181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921" algn="l" defTabSz="10534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4823" y="2835797"/>
            <a:ext cx="8180347" cy="279034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dirty="0"/>
              <a:t>Hot surface ignition in flowing streams of hydrogen-air mixtures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C. Proust</a:t>
            </a:r>
            <a:endParaRPr lang="de-DE" altLang="de-DE" sz="2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(ii)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409703-AEE0-457E-AFF2-BE4FDCCC3D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" y="1826259"/>
            <a:ext cx="7246457" cy="4690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220458-DE87-47FF-B864-288DB186C4C7}"/>
              </a:ext>
            </a:extLst>
          </p:cNvPr>
          <p:cNvSpPr txBox="1"/>
          <p:nvPr/>
        </p:nvSpPr>
        <p:spPr>
          <a:xfrm>
            <a:off x="8137003" y="3940569"/>
            <a:ext cx="28969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10 %H2 and &lt;1 m/s</a:t>
            </a:r>
          </a:p>
        </p:txBody>
      </p:sp>
    </p:spTree>
    <p:extLst>
      <p:ext uri="{BB962C8B-B14F-4D97-AF65-F5344CB8AC3E}">
        <p14:creationId xmlns:p14="http://schemas.microsoft.com/office/powerpoint/2010/main" val="21165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(iii)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0F46D0-CFC5-4A96-8B4B-94983DA33F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3" y="1880280"/>
            <a:ext cx="7560760" cy="43584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C369E1-E2DD-4584-99F0-4596A289480E}"/>
              </a:ext>
            </a:extLst>
          </p:cNvPr>
          <p:cNvSpPr txBox="1"/>
          <p:nvPr/>
        </p:nvSpPr>
        <p:spPr>
          <a:xfrm>
            <a:off x="7986532" y="3769667"/>
            <a:ext cx="30620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10 %H2 and ambient</a:t>
            </a:r>
          </a:p>
        </p:txBody>
      </p:sp>
    </p:spTree>
    <p:extLst>
      <p:ext uri="{BB962C8B-B14F-4D97-AF65-F5344CB8AC3E}">
        <p14:creationId xmlns:p14="http://schemas.microsoft.com/office/powerpoint/2010/main" val="228309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D5B9B-C029-47FA-88C2-C403E849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2F726-211E-4D51-BAA0-6F7FED31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Tp-ign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vary</a:t>
            </a:r>
            <a:r>
              <a:rPr lang="fr-FR" dirty="0"/>
              <a:t> to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experimental</a:t>
            </a:r>
            <a:r>
              <a:rPr lang="fr-FR" dirty="0"/>
              <a:t> conditions </a:t>
            </a:r>
            <a:r>
              <a:rPr lang="fr-FR" dirty="0" err="1"/>
              <a:t>investigated</a:t>
            </a:r>
            <a:r>
              <a:rPr lang="fr-FR" dirty="0"/>
              <a:t> : % H</a:t>
            </a:r>
            <a:r>
              <a:rPr lang="fr-FR" baseline="-25000" dirty="0"/>
              <a:t>2</a:t>
            </a:r>
            <a:r>
              <a:rPr lang="fr-FR" dirty="0"/>
              <a:t>, T, U.</a:t>
            </a:r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coherent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, in </a:t>
            </a:r>
            <a:r>
              <a:rPr lang="fr-FR" dirty="0" err="1"/>
              <a:t>particular</a:t>
            </a:r>
            <a:r>
              <a:rPr lang="fr-FR" dirty="0"/>
              <a:t> the </a:t>
            </a:r>
            <a:r>
              <a:rPr lang="fr-FR" dirty="0" err="1"/>
              <a:t>negligible</a:t>
            </a:r>
            <a:r>
              <a:rPr lang="fr-FR" dirty="0"/>
              <a:t> influence of T and U.</a:t>
            </a:r>
          </a:p>
          <a:p>
            <a:r>
              <a:rPr lang="fr-FR" dirty="0" err="1"/>
              <a:t>Tp-ign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close to AIT and </a:t>
            </a:r>
            <a:r>
              <a:rPr lang="fr-FR" dirty="0" err="1"/>
              <a:t>perhaps</a:t>
            </a:r>
            <a:r>
              <a:rPr lang="fr-FR" dirty="0"/>
              <a:t> in the </a:t>
            </a:r>
            <a:r>
              <a:rPr lang="fr-FR" dirty="0" err="1"/>
              <a:t>specific</a:t>
            </a:r>
            <a:r>
              <a:rPr lang="fr-FR" dirty="0"/>
              <a:t> case of the </a:t>
            </a:r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, AIT </a:t>
            </a:r>
            <a:r>
              <a:rPr lang="fr-FR" dirty="0" err="1"/>
              <a:t>mechanism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promoted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« </a:t>
            </a:r>
            <a:r>
              <a:rPr lang="fr-FR" dirty="0" err="1"/>
              <a:t>shielded</a:t>
            </a:r>
            <a:r>
              <a:rPr lang="fr-FR" dirty="0"/>
              <a:t> » zone.</a:t>
            </a:r>
          </a:p>
          <a:p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and simulations are </a:t>
            </a:r>
            <a:r>
              <a:rPr lang="fr-FR" dirty="0" err="1"/>
              <a:t>welcome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86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083" y="1820370"/>
            <a:ext cx="5522937" cy="4228183"/>
          </a:xfrm>
        </p:spPr>
        <p:txBody>
          <a:bodyPr/>
          <a:lstStyle/>
          <a:p>
            <a:r>
              <a:rPr lang="fr-FR" dirty="0"/>
              <a:t>Relevant ignition </a:t>
            </a:r>
            <a:r>
              <a:rPr lang="fr-FR" dirty="0" err="1"/>
              <a:t>parameters</a:t>
            </a:r>
            <a:r>
              <a:rPr lang="fr-FR" dirty="0"/>
              <a:t> :</a:t>
            </a:r>
          </a:p>
          <a:p>
            <a:pPr lvl="1"/>
            <a:r>
              <a:rPr lang="fr-FR" dirty="0" err="1"/>
              <a:t>MIEs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>
                <a:solidFill>
                  <a:srgbClr val="FF0000"/>
                </a:solidFill>
              </a:rPr>
              <a:t>Critical Hot surface </a:t>
            </a:r>
            <a:r>
              <a:rPr lang="fr-FR" dirty="0" err="1"/>
              <a:t>Temperature</a:t>
            </a:r>
            <a:r>
              <a:rPr lang="fr-FR" dirty="0"/>
              <a:t> (and power)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Diffuse ignition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Auto Ignition </a:t>
            </a:r>
            <a:r>
              <a:rPr lang="fr-FR" dirty="0" err="1"/>
              <a:t>Temperature</a:t>
            </a: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A0B4F98-17AD-4B8F-BF4D-C0FC95AC5E9D}"/>
              </a:ext>
            </a:extLst>
          </p:cNvPr>
          <p:cNvSpPr txBox="1">
            <a:spLocks/>
          </p:cNvSpPr>
          <p:nvPr/>
        </p:nvSpPr>
        <p:spPr bwMode="auto">
          <a:xfrm>
            <a:off x="6137910" y="1369545"/>
            <a:ext cx="5052059" cy="62762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338" indent="-414338" algn="l" defTabSz="1103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5ACB"/>
              </a:buClr>
              <a:buSzPct val="125000"/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44488" algn="l" defTabSz="1103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5ACB"/>
              </a:buClr>
              <a:buSzPct val="125000"/>
              <a:buFont typeface="Symbol" panose="05050102010706020507" pitchFamily="18" charset="2"/>
              <a:buChar char="-"/>
              <a:defRPr sz="2600">
                <a:solidFill>
                  <a:schemeClr val="tx1"/>
                </a:solidFill>
                <a:latin typeface="+mn-lt"/>
              </a:defRPr>
            </a:lvl2pPr>
            <a:lvl3pPr marL="1379538" indent="-276225" algn="l" defTabSz="1103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5ACB"/>
              </a:buClr>
              <a:buSzPct val="12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931988" indent="-276225" algn="l" defTabSz="1103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5ACB"/>
              </a:buClr>
              <a:buSzPct val="125000"/>
              <a:buFont typeface="Wingdings" panose="05000000000000000000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2482850" indent="-274638" algn="l" defTabSz="1103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5ACB"/>
              </a:buClr>
              <a:buSzPct val="125000"/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5pPr>
            <a:lvl6pPr marL="2940050" indent="-274638" algn="l" defTabSz="1103313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700">
                <a:solidFill>
                  <a:schemeClr val="tx1"/>
                </a:solidFill>
                <a:latin typeface="+mn-lt"/>
              </a:defRPr>
            </a:lvl6pPr>
            <a:lvl7pPr marL="3397250" indent="-274638" algn="l" defTabSz="1103313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700">
                <a:solidFill>
                  <a:schemeClr val="tx1"/>
                </a:solidFill>
                <a:latin typeface="+mn-lt"/>
              </a:defRPr>
            </a:lvl7pPr>
            <a:lvl8pPr marL="3854450" indent="-274638" algn="l" defTabSz="1103313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700">
                <a:solidFill>
                  <a:schemeClr val="tx1"/>
                </a:solidFill>
                <a:latin typeface="+mn-lt"/>
              </a:defRPr>
            </a:lvl8pPr>
            <a:lvl9pPr marL="4311650" indent="-274638" algn="l" defTabSz="1103313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552450" lvl="1" indent="0">
              <a:buNone/>
            </a:pPr>
            <a:endParaRPr lang="fr-FR" kern="0" dirty="0"/>
          </a:p>
          <a:p>
            <a:r>
              <a:rPr lang="fr-FR" kern="0" dirty="0" err="1"/>
              <a:t>Practical</a:t>
            </a:r>
            <a:r>
              <a:rPr lang="fr-FR" kern="0" dirty="0"/>
              <a:t> ignition sources :</a:t>
            </a:r>
          </a:p>
          <a:p>
            <a:pPr lvl="1"/>
            <a:r>
              <a:rPr lang="fr-FR" kern="0" dirty="0" err="1"/>
              <a:t>Electrical</a:t>
            </a:r>
            <a:r>
              <a:rPr lang="fr-FR" kern="0" dirty="0"/>
              <a:t> </a:t>
            </a:r>
            <a:r>
              <a:rPr lang="fr-FR" kern="0" dirty="0" err="1"/>
              <a:t>devices</a:t>
            </a:r>
            <a:r>
              <a:rPr lang="fr-FR" kern="0" dirty="0"/>
              <a:t> (ATEX group)</a:t>
            </a:r>
          </a:p>
          <a:p>
            <a:pPr lvl="1"/>
            <a:r>
              <a:rPr lang="fr-FR" kern="0" dirty="0" err="1"/>
              <a:t>Electrostatics</a:t>
            </a:r>
            <a:endParaRPr lang="fr-FR" kern="0" dirty="0"/>
          </a:p>
          <a:p>
            <a:pPr lvl="1"/>
            <a:r>
              <a:rPr lang="fr-FR" kern="0" dirty="0"/>
              <a:t>Hot surfaces</a:t>
            </a:r>
          </a:p>
          <a:p>
            <a:pPr lvl="1"/>
            <a:r>
              <a:rPr lang="fr-FR" kern="0" dirty="0" err="1"/>
              <a:t>Ultrasounds</a:t>
            </a:r>
            <a:endParaRPr lang="fr-FR" kern="0" dirty="0"/>
          </a:p>
          <a:p>
            <a:pPr lvl="1"/>
            <a:r>
              <a:rPr lang="fr-FR" kern="0" dirty="0"/>
              <a:t>Light sources (UV ?)</a:t>
            </a:r>
          </a:p>
          <a:p>
            <a:pPr lvl="1"/>
            <a:r>
              <a:rPr lang="fr-FR" kern="0" dirty="0"/>
              <a:t>High pressure releases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9ACB7DD-3FCE-43CA-9F4A-86924FB79D41}"/>
              </a:ext>
            </a:extLst>
          </p:cNvPr>
          <p:cNvCxnSpPr>
            <a:cxnSpLocks/>
          </p:cNvCxnSpPr>
          <p:nvPr/>
        </p:nvCxnSpPr>
        <p:spPr bwMode="auto">
          <a:xfrm>
            <a:off x="3703320" y="4846320"/>
            <a:ext cx="2800350" cy="4343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CEC2EB3-BD99-4FA5-A53F-3B4C02004B36}"/>
              </a:ext>
            </a:extLst>
          </p:cNvPr>
          <p:cNvCxnSpPr>
            <a:cxnSpLocks/>
          </p:cNvCxnSpPr>
          <p:nvPr/>
        </p:nvCxnSpPr>
        <p:spPr bwMode="auto">
          <a:xfrm flipV="1">
            <a:off x="5177790" y="5394960"/>
            <a:ext cx="1325880" cy="514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C6598FF-3887-4B19-B3E3-B34E5B441C3C}"/>
              </a:ext>
            </a:extLst>
          </p:cNvPr>
          <p:cNvCxnSpPr/>
          <p:nvPr/>
        </p:nvCxnSpPr>
        <p:spPr bwMode="auto">
          <a:xfrm>
            <a:off x="4697730" y="3646170"/>
            <a:ext cx="1805940" cy="2882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0B5A489-B531-40E7-9BF1-82E46B54ED10}"/>
              </a:ext>
            </a:extLst>
          </p:cNvPr>
          <p:cNvCxnSpPr/>
          <p:nvPr/>
        </p:nvCxnSpPr>
        <p:spPr bwMode="auto">
          <a:xfrm>
            <a:off x="4726305" y="3666314"/>
            <a:ext cx="1863090" cy="7648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FD8643D-1B60-4E35-81C8-660985DC9E05}"/>
              </a:ext>
            </a:extLst>
          </p:cNvPr>
          <p:cNvCxnSpPr/>
          <p:nvPr/>
        </p:nvCxnSpPr>
        <p:spPr bwMode="auto">
          <a:xfrm>
            <a:off x="4697730" y="3658517"/>
            <a:ext cx="1805940" cy="12151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DE0B52D-6B1C-4E6F-9415-87EC0A1A1A1A}"/>
              </a:ext>
            </a:extLst>
          </p:cNvPr>
          <p:cNvCxnSpPr>
            <a:cxnSpLocks/>
          </p:cNvCxnSpPr>
          <p:nvPr/>
        </p:nvCxnSpPr>
        <p:spPr bwMode="auto">
          <a:xfrm>
            <a:off x="2080260" y="2638099"/>
            <a:ext cx="4423410" cy="12459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8E18D1D-755D-4C5F-A809-E8413CEFC531}"/>
              </a:ext>
            </a:extLst>
          </p:cNvPr>
          <p:cNvCxnSpPr/>
          <p:nvPr/>
        </p:nvCxnSpPr>
        <p:spPr bwMode="auto">
          <a:xfrm>
            <a:off x="2080260" y="2617929"/>
            <a:ext cx="442341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866D4D0-B1DE-4206-AD7E-858722C123D5}"/>
              </a:ext>
            </a:extLst>
          </p:cNvPr>
          <p:cNvCxnSpPr/>
          <p:nvPr/>
        </p:nvCxnSpPr>
        <p:spPr bwMode="auto">
          <a:xfrm flipV="1">
            <a:off x="5177790" y="2731770"/>
            <a:ext cx="1325880" cy="31775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142C91B-9550-459F-AF5B-3E4DC017968C}"/>
              </a:ext>
            </a:extLst>
          </p:cNvPr>
          <p:cNvCxnSpPr/>
          <p:nvPr/>
        </p:nvCxnSpPr>
        <p:spPr bwMode="auto">
          <a:xfrm>
            <a:off x="2080260" y="2638099"/>
            <a:ext cx="4423410" cy="8137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C7265D-4A02-4B62-9813-0B990DDD7520}"/>
              </a:ext>
            </a:extLst>
          </p:cNvPr>
          <p:cNvCxnSpPr>
            <a:cxnSpLocks/>
          </p:cNvCxnSpPr>
          <p:nvPr/>
        </p:nvCxnSpPr>
        <p:spPr bwMode="auto">
          <a:xfrm>
            <a:off x="4697730" y="3696335"/>
            <a:ext cx="1805940" cy="159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EE6E1B7-14E9-4355-A98E-B9A899B951EA}"/>
              </a:ext>
            </a:extLst>
          </p:cNvPr>
          <p:cNvCxnSpPr>
            <a:cxnSpLocks/>
          </p:cNvCxnSpPr>
          <p:nvPr/>
        </p:nvCxnSpPr>
        <p:spPr bwMode="auto">
          <a:xfrm flipV="1">
            <a:off x="4697730" y="2647951"/>
            <a:ext cx="1920240" cy="990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(ii)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DFDEFB-3FFC-4910-BD26-6DD93D51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73" y="5866417"/>
            <a:ext cx="10340975" cy="1205716"/>
          </a:xfrm>
          <a:noFill/>
        </p:spPr>
        <p:txBody>
          <a:bodyPr/>
          <a:lstStyle/>
          <a:p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critical</a:t>
            </a:r>
            <a:r>
              <a:rPr lang="fr-FR" sz="2400" dirty="0"/>
              <a:t> hot surface ignition </a:t>
            </a:r>
            <a:r>
              <a:rPr lang="fr-FR" sz="2400" dirty="0" err="1"/>
              <a:t>temperature</a:t>
            </a:r>
            <a:r>
              <a:rPr lang="fr-FR" sz="2400" dirty="0"/>
              <a:t> (</a:t>
            </a:r>
            <a:r>
              <a:rPr lang="fr-FR" sz="2400" dirty="0" err="1"/>
              <a:t>Tp_ign</a:t>
            </a:r>
            <a:r>
              <a:rPr lang="fr-FR" sz="2400" dirty="0"/>
              <a:t>) for H</a:t>
            </a:r>
            <a:r>
              <a:rPr lang="fr-FR" sz="2400" baseline="-25000" dirty="0"/>
              <a:t>2</a:t>
            </a:r>
            <a:r>
              <a:rPr lang="fr-FR" sz="2400" dirty="0"/>
              <a:t>-air mixture ?</a:t>
            </a:r>
          </a:p>
          <a:p>
            <a:r>
              <a:rPr lang="fr-FR" sz="2400" dirty="0"/>
              <a:t>Is </a:t>
            </a:r>
            <a:r>
              <a:rPr lang="fr-FR" sz="2400" dirty="0" err="1"/>
              <a:t>it</a:t>
            </a:r>
            <a:r>
              <a:rPr lang="fr-FR" sz="2400" dirty="0"/>
              <a:t> a </a:t>
            </a:r>
            <a:r>
              <a:rPr lang="fr-FR" sz="2400" dirty="0" err="1"/>
              <a:t>fundamental</a:t>
            </a:r>
            <a:r>
              <a:rPr lang="fr-FR" sz="2400" dirty="0"/>
              <a:t> </a:t>
            </a:r>
            <a:r>
              <a:rPr lang="fr-FR" sz="2400" dirty="0" err="1"/>
              <a:t>parameter</a:t>
            </a:r>
            <a:r>
              <a:rPr lang="fr-FR" sz="2400" dirty="0"/>
              <a:t> (influence of T, %H</a:t>
            </a:r>
            <a:r>
              <a:rPr lang="fr-FR" sz="2400" baseline="-25000" dirty="0"/>
              <a:t>2</a:t>
            </a:r>
            <a:r>
              <a:rPr lang="fr-FR" sz="2400" dirty="0"/>
              <a:t>, Velocity…)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76A053-CDA6-4626-A836-AEBBC3B39199}"/>
              </a:ext>
            </a:extLst>
          </p:cNvPr>
          <p:cNvPicPr/>
          <p:nvPr/>
        </p:nvPicPr>
        <p:blipFill rotWithShape="1">
          <a:blip r:embed="rId2"/>
          <a:srcRect l="27949" t="39954" r="27894" b="14271"/>
          <a:stretch/>
        </p:blipFill>
        <p:spPr bwMode="auto">
          <a:xfrm>
            <a:off x="4406430" y="1332662"/>
            <a:ext cx="6138107" cy="4533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7ECD8E-CCF3-405A-A04D-E3E8BC29F202}"/>
              </a:ext>
            </a:extLst>
          </p:cNvPr>
          <p:cNvSpPr txBox="1"/>
          <p:nvPr/>
        </p:nvSpPr>
        <p:spPr>
          <a:xfrm>
            <a:off x="995423" y="333350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Literature</a:t>
            </a:r>
            <a:endParaRPr lang="fr-FR" dirty="0"/>
          </a:p>
        </p:txBody>
      </p:sp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2C705E5E-D54B-42B3-93F8-ECDF86D6AC31}"/>
              </a:ext>
            </a:extLst>
          </p:cNvPr>
          <p:cNvSpPr/>
          <p:nvPr/>
        </p:nvSpPr>
        <p:spPr bwMode="auto">
          <a:xfrm>
            <a:off x="2754775" y="3333509"/>
            <a:ext cx="1076445" cy="544010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3E9C5-5BEB-4848-9B2F-69015F99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knowledge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FCB4C1-72C7-43CF-91B5-215C641643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400" dirty="0" err="1"/>
              <a:t>Phenomenological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r>
              <a:rPr lang="fr-FR" sz="2400" dirty="0"/>
              <a:t> :</a:t>
            </a:r>
          </a:p>
          <a:p>
            <a:pPr marL="996950" lvl="1" indent="-514350">
              <a:buFont typeface="Wingdings" panose="05000000000000000000" pitchFamily="2" charset="2"/>
              <a:buChar char="Ø"/>
            </a:pPr>
            <a:r>
              <a:rPr lang="fr-FR" sz="2000" dirty="0" err="1"/>
              <a:t>Static</a:t>
            </a:r>
            <a:r>
              <a:rPr lang="fr-FR" sz="2000" dirty="0"/>
              <a:t> </a:t>
            </a:r>
            <a:r>
              <a:rPr lang="fr-FR" sz="2000" dirty="0" err="1"/>
              <a:t>classical</a:t>
            </a:r>
            <a:r>
              <a:rPr lang="fr-FR" sz="2000" dirty="0"/>
              <a:t> </a:t>
            </a:r>
            <a:r>
              <a:rPr lang="fr-FR" sz="2000" dirty="0" err="1"/>
              <a:t>autoignition</a:t>
            </a:r>
            <a:r>
              <a:rPr lang="fr-FR" sz="2000" dirty="0"/>
              <a:t> model (Semenov) </a:t>
            </a:r>
            <a:r>
              <a:rPr lang="fr-FR" sz="2000" dirty="0" err="1"/>
              <a:t>applied</a:t>
            </a:r>
            <a:r>
              <a:rPr lang="fr-FR" sz="2000" dirty="0"/>
              <a:t> to the thermal </a:t>
            </a:r>
            <a:r>
              <a:rPr lang="fr-FR" sz="2000" dirty="0" err="1"/>
              <a:t>boundary</a:t>
            </a:r>
            <a:r>
              <a:rPr lang="fr-FR" sz="2000" dirty="0"/>
              <a:t> layer on the hot surface (Laurendeau, Weinberg). </a:t>
            </a:r>
            <a:r>
              <a:rPr lang="fr-FR" sz="2000" dirty="0" err="1"/>
              <a:t>Tp_ign</a:t>
            </a:r>
            <a:r>
              <a:rPr lang="fr-FR" sz="2000" dirty="0"/>
              <a:t> </a:t>
            </a:r>
            <a:r>
              <a:rPr lang="fr-FR" sz="2000" dirty="0" err="1"/>
              <a:t>depends</a:t>
            </a:r>
            <a:r>
              <a:rPr lang="fr-FR" sz="2000" dirty="0"/>
              <a:t> on the activation </a:t>
            </a:r>
            <a:r>
              <a:rPr lang="fr-FR" sz="2000" dirty="0" err="1"/>
              <a:t>energy</a:t>
            </a:r>
            <a:r>
              <a:rPr lang="fr-FR" sz="2000" dirty="0"/>
              <a:t>, </a:t>
            </a:r>
            <a:r>
              <a:rPr lang="fr-FR" sz="2000" dirty="0" err="1"/>
              <a:t>heat</a:t>
            </a:r>
            <a:r>
              <a:rPr lang="fr-FR" sz="2000" dirty="0"/>
              <a:t> release and </a:t>
            </a:r>
            <a:r>
              <a:rPr lang="fr-FR" sz="2000" dirty="0" err="1"/>
              <a:t>thickness</a:t>
            </a:r>
            <a:r>
              <a:rPr lang="fr-FR" sz="2000" dirty="0"/>
              <a:t> of the layer (</a:t>
            </a:r>
            <a:r>
              <a:rPr lang="fr-FR" sz="2000" dirty="0" err="1"/>
              <a:t>hence</a:t>
            </a:r>
            <a:r>
              <a:rPr lang="fr-FR" sz="2000" dirty="0"/>
              <a:t> of the convection) but not on the surface area.</a:t>
            </a:r>
          </a:p>
          <a:p>
            <a:pPr marL="996950" lvl="1" indent="-514350">
              <a:buFont typeface="Wingdings" panose="05000000000000000000" pitchFamily="2" charset="2"/>
              <a:buChar char="Ø"/>
            </a:pPr>
            <a:r>
              <a:rPr lang="fr-FR" sz="2000" dirty="0"/>
              <a:t>Flame propagation model (Proust).  The flame </a:t>
            </a:r>
            <a:r>
              <a:rPr lang="fr-FR" sz="2000" dirty="0" err="1"/>
              <a:t>is</a:t>
            </a:r>
            <a:r>
              <a:rPr lang="fr-FR" sz="2000" dirty="0"/>
              <a:t> able to escape the </a:t>
            </a:r>
            <a:r>
              <a:rPr lang="fr-FR" sz="2000" dirty="0" err="1"/>
              <a:t>boundary</a:t>
            </a:r>
            <a:r>
              <a:rPr lang="fr-FR" sz="2000" dirty="0"/>
              <a:t> layer </a:t>
            </a:r>
            <a:r>
              <a:rPr lang="fr-FR" sz="2000" dirty="0" err="1"/>
              <a:t>when</a:t>
            </a:r>
            <a:r>
              <a:rPr lang="fr-FR" sz="2000" dirty="0"/>
              <a:t> the flame </a:t>
            </a:r>
            <a:r>
              <a:rPr lang="fr-FR" sz="2000" dirty="0" err="1"/>
              <a:t>thickness</a:t>
            </a:r>
            <a:r>
              <a:rPr lang="fr-FR" sz="2000" dirty="0"/>
              <a:t> </a:t>
            </a:r>
            <a:r>
              <a:rPr lang="fr-FR" sz="2000" dirty="0" err="1"/>
              <a:t>calculated</a:t>
            </a:r>
            <a:r>
              <a:rPr lang="fr-FR" sz="2000" dirty="0"/>
              <a:t> at </a:t>
            </a:r>
            <a:r>
              <a:rPr lang="fr-FR" sz="2000" dirty="0" err="1"/>
              <a:t>Tp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smaller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the </a:t>
            </a:r>
            <a:r>
              <a:rPr lang="fr-FR" sz="2000" dirty="0" err="1"/>
              <a:t>boundary</a:t>
            </a:r>
            <a:r>
              <a:rPr lang="fr-FR" sz="2000" dirty="0"/>
              <a:t> layer. </a:t>
            </a:r>
            <a:r>
              <a:rPr lang="fr-FR" sz="2000" dirty="0" err="1"/>
              <a:t>Tp_ign</a:t>
            </a:r>
            <a:r>
              <a:rPr lang="fr-FR" sz="2000" dirty="0"/>
              <a:t> </a:t>
            </a:r>
            <a:r>
              <a:rPr lang="fr-FR" sz="2000" dirty="0" err="1"/>
              <a:t>depends</a:t>
            </a:r>
            <a:r>
              <a:rPr lang="fr-FR" sz="2000" dirty="0"/>
              <a:t> on the </a:t>
            </a:r>
            <a:r>
              <a:rPr lang="fr-FR" sz="2000" dirty="0" err="1"/>
              <a:t>boundary</a:t>
            </a:r>
            <a:r>
              <a:rPr lang="fr-FR" sz="2000" dirty="0"/>
              <a:t> layer </a:t>
            </a:r>
            <a:r>
              <a:rPr lang="fr-FR" sz="2000" dirty="0" err="1"/>
              <a:t>thickness</a:t>
            </a:r>
            <a:r>
              <a:rPr lang="fr-FR" sz="2000" dirty="0"/>
              <a:t> (</a:t>
            </a:r>
            <a:r>
              <a:rPr lang="fr-FR" sz="2000" dirty="0" err="1"/>
              <a:t>hence</a:t>
            </a:r>
            <a:r>
              <a:rPr lang="fr-FR" sz="2000" dirty="0"/>
              <a:t> on the convection) and on the </a:t>
            </a:r>
            <a:r>
              <a:rPr lang="fr-FR" sz="2000" dirty="0" err="1"/>
              <a:t>burning</a:t>
            </a:r>
            <a:r>
              <a:rPr lang="fr-FR" sz="2000" dirty="0"/>
              <a:t> </a:t>
            </a:r>
            <a:r>
              <a:rPr lang="fr-FR" sz="2000" dirty="0" err="1"/>
              <a:t>velocity</a:t>
            </a:r>
            <a:r>
              <a:rPr lang="fr-FR" sz="2000" dirty="0"/>
              <a:t>. </a:t>
            </a:r>
            <a:r>
              <a:rPr lang="fr-FR" sz="2000" dirty="0" err="1"/>
              <a:t>Independant</a:t>
            </a:r>
            <a:r>
              <a:rPr lang="fr-FR" sz="2000" dirty="0"/>
              <a:t> on the surface area.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CD0CA62-51A1-4A1C-8DF9-992195BDCC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400" dirty="0" err="1"/>
              <a:t>Numerical</a:t>
            </a:r>
            <a:r>
              <a:rPr lang="fr-FR" sz="2400" dirty="0"/>
              <a:t> simulations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err="1"/>
              <a:t>Finite</a:t>
            </a:r>
            <a:r>
              <a:rPr lang="fr-FR" sz="2000" dirty="0"/>
              <a:t> </a:t>
            </a:r>
            <a:r>
              <a:rPr lang="fr-FR" sz="2000" dirty="0" err="1"/>
              <a:t>difference</a:t>
            </a:r>
            <a:r>
              <a:rPr lang="fr-FR" sz="2000" dirty="0"/>
              <a:t> </a:t>
            </a:r>
            <a:r>
              <a:rPr lang="fr-FR" sz="2000" dirty="0" err="1"/>
              <a:t>fluid</a:t>
            </a:r>
            <a:r>
              <a:rPr lang="fr-FR" sz="2000" dirty="0"/>
              <a:t> </a:t>
            </a:r>
            <a:r>
              <a:rPr lang="fr-FR" sz="2000" dirty="0" err="1"/>
              <a:t>mechanics</a:t>
            </a:r>
            <a:r>
              <a:rPr lang="fr-FR" sz="2000" dirty="0"/>
              <a:t> simulation (Kumar 1989) </a:t>
            </a:r>
            <a:r>
              <a:rPr lang="fr-FR" sz="2000" dirty="0" err="1"/>
              <a:t>incorporating</a:t>
            </a:r>
            <a:r>
              <a:rPr lang="fr-FR" sz="2000" dirty="0"/>
              <a:t> </a:t>
            </a:r>
            <a:r>
              <a:rPr lang="fr-FR" sz="2000" dirty="0" err="1"/>
              <a:t>multispecies</a:t>
            </a:r>
            <a:r>
              <a:rPr lang="fr-FR" sz="2000" dirty="0"/>
              <a:t> </a:t>
            </a:r>
            <a:r>
              <a:rPr lang="fr-FR" sz="2000" dirty="0" err="1"/>
              <a:t>reactions</a:t>
            </a:r>
            <a:r>
              <a:rPr lang="fr-FR" sz="2000" dirty="0"/>
              <a:t>. 1 D </a:t>
            </a:r>
            <a:r>
              <a:rPr lang="fr-FR" sz="2000" dirty="0" err="1"/>
              <a:t>sheared</a:t>
            </a:r>
            <a:r>
              <a:rPr lang="fr-FR" sz="2000" dirty="0"/>
              <a:t> flow </a:t>
            </a:r>
            <a:r>
              <a:rPr lang="fr-FR" sz="2000" dirty="0" err="1"/>
              <a:t>sweeping</a:t>
            </a:r>
            <a:r>
              <a:rPr lang="fr-FR" sz="2000" dirty="0"/>
              <a:t> </a:t>
            </a:r>
            <a:r>
              <a:rPr lang="fr-FR" sz="2000" dirty="0" err="1"/>
              <a:t>along</a:t>
            </a:r>
            <a:r>
              <a:rPr lang="fr-FR" sz="2000" dirty="0"/>
              <a:t> the surface. </a:t>
            </a:r>
            <a:r>
              <a:rPr lang="fr-FR" sz="2000" dirty="0" err="1"/>
              <a:t>Tp_ign</a:t>
            </a:r>
            <a:r>
              <a:rPr lang="fr-FR" sz="2000" dirty="0"/>
              <a:t> </a:t>
            </a:r>
            <a:r>
              <a:rPr lang="fr-FR" sz="2000" dirty="0" err="1"/>
              <a:t>does</a:t>
            </a:r>
            <a:r>
              <a:rPr lang="fr-FR" sz="2000" dirty="0"/>
              <a:t> not </a:t>
            </a:r>
            <a:r>
              <a:rPr lang="fr-FR" sz="2000" dirty="0" err="1"/>
              <a:t>depend</a:t>
            </a:r>
            <a:r>
              <a:rPr lang="fr-FR" sz="2000" dirty="0"/>
              <a:t> on the surface area </a:t>
            </a:r>
            <a:r>
              <a:rPr lang="fr-FR" sz="2000" dirty="0" err="1"/>
              <a:t>nor</a:t>
            </a:r>
            <a:r>
              <a:rPr lang="fr-FR" sz="2000" dirty="0"/>
              <a:t> on the convection.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CFD simulation (</a:t>
            </a:r>
            <a:r>
              <a:rPr lang="fr-FR" sz="2000" dirty="0" err="1"/>
              <a:t>OPENFoam</a:t>
            </a:r>
            <a:r>
              <a:rPr lang="fr-FR" sz="2000" dirty="0"/>
              <a:t>)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multispecies</a:t>
            </a:r>
            <a:r>
              <a:rPr lang="fr-FR" sz="2000" dirty="0"/>
              <a:t> </a:t>
            </a:r>
            <a:r>
              <a:rPr lang="fr-FR" sz="2000" dirty="0" err="1"/>
              <a:t>reactions</a:t>
            </a:r>
            <a:r>
              <a:rPr lang="fr-FR" sz="2000" dirty="0"/>
              <a:t> </a:t>
            </a:r>
            <a:r>
              <a:rPr lang="fr-FR" sz="2000" dirty="0" err="1"/>
              <a:t>performed</a:t>
            </a:r>
            <a:r>
              <a:rPr lang="fr-FR" sz="2000" dirty="0"/>
              <a:t> in </a:t>
            </a:r>
            <a:r>
              <a:rPr lang="fr-FR" sz="2000" dirty="0" err="1"/>
              <a:t>axysymmetric</a:t>
            </a:r>
            <a:r>
              <a:rPr lang="fr-FR" sz="2000" dirty="0"/>
              <a:t> 2D. </a:t>
            </a:r>
            <a:r>
              <a:rPr lang="fr-FR" sz="2000" dirty="0" err="1"/>
              <a:t>Tp-ign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depend</a:t>
            </a:r>
            <a:r>
              <a:rPr lang="fr-FR" sz="2000" dirty="0"/>
              <a:t> on the </a:t>
            </a:r>
            <a:r>
              <a:rPr lang="fr-FR" sz="2000" dirty="0" err="1"/>
              <a:t>details</a:t>
            </a:r>
            <a:r>
              <a:rPr lang="fr-FR" sz="2000" dirty="0"/>
              <a:t> of the </a:t>
            </a:r>
            <a:r>
              <a:rPr lang="fr-FR" sz="2000" dirty="0" err="1"/>
              <a:t>heating</a:t>
            </a:r>
            <a:r>
              <a:rPr lang="fr-FR" sz="2000" dirty="0"/>
              <a:t> mode (gradients of </a:t>
            </a:r>
            <a:r>
              <a:rPr lang="fr-FR" sz="2000" dirty="0" err="1"/>
              <a:t>temperature</a:t>
            </a:r>
            <a:r>
              <a:rPr lang="fr-FR" sz="2000" dirty="0"/>
              <a:t> </a:t>
            </a:r>
            <a:r>
              <a:rPr lang="fr-FR" sz="2000" dirty="0" err="1"/>
              <a:t>along</a:t>
            </a:r>
            <a:r>
              <a:rPr lang="fr-FR" sz="2000" dirty="0"/>
              <a:t> the </a:t>
            </a:r>
            <a:r>
              <a:rPr lang="fr-FR" sz="2000" dirty="0" err="1"/>
              <a:t>heated</a:t>
            </a:r>
            <a:r>
              <a:rPr lang="fr-FR" sz="2000" dirty="0"/>
              <a:t> </a:t>
            </a:r>
            <a:r>
              <a:rPr lang="fr-FR" sz="2000" dirty="0" err="1"/>
              <a:t>object</a:t>
            </a:r>
            <a:r>
              <a:rPr lang="fr-FR" sz="2000" dirty="0"/>
              <a:t>) and on the </a:t>
            </a:r>
            <a:r>
              <a:rPr lang="fr-FR" sz="2000" dirty="0" err="1"/>
              <a:t>geometry</a:t>
            </a:r>
            <a:r>
              <a:rPr lang="fr-FR" sz="2000" dirty="0"/>
              <a:t>. Ignition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easier</a:t>
            </a:r>
            <a:r>
              <a:rPr lang="fr-FR" sz="2000" dirty="0"/>
              <a:t> in wakes </a:t>
            </a:r>
            <a:r>
              <a:rPr lang="fr-FR" sz="2000" dirty="0" err="1"/>
              <a:t>suggesting</a:t>
            </a:r>
            <a:r>
              <a:rPr lang="fr-FR" sz="2000" dirty="0"/>
              <a:t> convection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influencial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95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(i)</a:t>
            </a:r>
          </a:p>
        </p:txBody>
      </p:sp>
      <p:pic>
        <p:nvPicPr>
          <p:cNvPr id="4" name="Image 3" descr="DSCN8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632" y="1921064"/>
            <a:ext cx="7344816" cy="5508612"/>
          </a:xfrm>
          <a:prstGeom prst="rect">
            <a:avLst/>
          </a:prstGeom>
        </p:spPr>
      </p:pic>
      <p:sp>
        <p:nvSpPr>
          <p:cNvPr id="5" name="Légende encadrée avec une bordure 1 4"/>
          <p:cNvSpPr/>
          <p:nvPr/>
        </p:nvSpPr>
        <p:spPr bwMode="auto">
          <a:xfrm>
            <a:off x="9178464" y="3001184"/>
            <a:ext cx="792088" cy="360040"/>
          </a:xfrm>
          <a:prstGeom prst="accentBorderCallout1">
            <a:avLst>
              <a:gd name="adj1" fmla="val 18750"/>
              <a:gd name="adj2" fmla="val -8333"/>
              <a:gd name="adj3" fmla="val 237470"/>
              <a:gd name="adj4" fmla="val -126289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rPr>
              <a:t>LN2</a:t>
            </a:r>
          </a:p>
        </p:txBody>
      </p:sp>
      <p:sp>
        <p:nvSpPr>
          <p:cNvPr id="6" name="Légende encadrée avec une bordure 1 5"/>
          <p:cNvSpPr/>
          <p:nvPr/>
        </p:nvSpPr>
        <p:spPr bwMode="auto">
          <a:xfrm>
            <a:off x="8602400" y="1417008"/>
            <a:ext cx="792088" cy="360040"/>
          </a:xfrm>
          <a:prstGeom prst="accentBorderCallout1">
            <a:avLst>
              <a:gd name="adj1" fmla="val 18750"/>
              <a:gd name="adj2" fmla="val -8333"/>
              <a:gd name="adj3" fmla="val 551911"/>
              <a:gd name="adj4" fmla="val -15011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GN</a:t>
            </a: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rPr>
              <a:t>2</a:t>
            </a:r>
          </a:p>
        </p:txBody>
      </p:sp>
      <p:sp>
        <p:nvSpPr>
          <p:cNvPr id="7" name="Légende encadrée avec une bordure 1 6"/>
          <p:cNvSpPr/>
          <p:nvPr/>
        </p:nvSpPr>
        <p:spPr bwMode="auto">
          <a:xfrm>
            <a:off x="6946216" y="1417008"/>
            <a:ext cx="792088" cy="360040"/>
          </a:xfrm>
          <a:prstGeom prst="accentBorderCallout1">
            <a:avLst>
              <a:gd name="adj1" fmla="val 18750"/>
              <a:gd name="adj2" fmla="val -8333"/>
              <a:gd name="adj3" fmla="val 616412"/>
              <a:gd name="adj4" fmla="val -18492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GO2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8" name="Légende encadrée avec une bordure 1 7"/>
          <p:cNvSpPr/>
          <p:nvPr/>
        </p:nvSpPr>
        <p:spPr bwMode="auto">
          <a:xfrm>
            <a:off x="5146016" y="1417008"/>
            <a:ext cx="792088" cy="360040"/>
          </a:xfrm>
          <a:prstGeom prst="accentBorderCallout1">
            <a:avLst>
              <a:gd name="adj1" fmla="val 18750"/>
              <a:gd name="adj2" fmla="val -8333"/>
              <a:gd name="adj3" fmla="val 632538"/>
              <a:gd name="adj4" fmla="val -95138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rPr>
              <a:t>GH2</a:t>
            </a:r>
          </a:p>
        </p:txBody>
      </p:sp>
      <p:sp>
        <p:nvSpPr>
          <p:cNvPr id="9" name="Légende encadrée avec une bordure 1 8"/>
          <p:cNvSpPr/>
          <p:nvPr/>
        </p:nvSpPr>
        <p:spPr bwMode="auto">
          <a:xfrm>
            <a:off x="537504" y="3217208"/>
            <a:ext cx="1080120" cy="504056"/>
          </a:xfrm>
          <a:prstGeom prst="accentBorderCallout1">
            <a:avLst>
              <a:gd name="adj1" fmla="val 30844"/>
              <a:gd name="adj2" fmla="val 119936"/>
              <a:gd name="adj3" fmla="val 231423"/>
              <a:gd name="adj4" fmla="val 397023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Pressure </a:t>
            </a:r>
            <a:r>
              <a:rPr lang="fr-FR" sz="1400" dirty="0" err="1"/>
              <a:t>regulators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0" name="Légende encadrée avec une bordure 1 9"/>
          <p:cNvSpPr/>
          <p:nvPr/>
        </p:nvSpPr>
        <p:spPr bwMode="auto">
          <a:xfrm>
            <a:off x="825536" y="4081304"/>
            <a:ext cx="792088" cy="648072"/>
          </a:xfrm>
          <a:prstGeom prst="accentBorderCallout1">
            <a:avLst>
              <a:gd name="adj1" fmla="val 14719"/>
              <a:gd name="adj2" fmla="val 116271"/>
              <a:gd name="adj3" fmla="val 119443"/>
              <a:gd name="adj4" fmla="val 257784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/>
              <a:t>Mixing</a:t>
            </a:r>
            <a:r>
              <a:rPr lang="fr-FR" sz="1400" dirty="0"/>
              <a:t> tube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 flipH="1">
            <a:off x="5722080" y="1633032"/>
            <a:ext cx="108012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 flipH="1">
            <a:off x="6514168" y="1489016"/>
            <a:ext cx="2016224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H="1">
            <a:off x="4641960" y="1561024"/>
            <a:ext cx="432048" cy="21602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 flipH="1">
            <a:off x="5002000" y="1561024"/>
            <a:ext cx="72008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9813E01-71FF-47C1-B134-85A24FFD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52" y="94137"/>
            <a:ext cx="9967686" cy="655637"/>
          </a:xfrm>
        </p:spPr>
        <p:txBody>
          <a:bodyPr/>
          <a:lstStyle/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(ii)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EC3A9AF-702A-4DD5-8C58-993FD52222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1" y="749774"/>
            <a:ext cx="2790190" cy="180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A802B2-E6CB-4843-B254-2408AEE2C6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89" y="1719124"/>
            <a:ext cx="9622120" cy="6001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FFDA3D6-9A99-4920-BF5E-720304672278}"/>
              </a:ext>
            </a:extLst>
          </p:cNvPr>
          <p:cNvCxnSpPr/>
          <p:nvPr/>
        </p:nvCxnSpPr>
        <p:spPr bwMode="auto">
          <a:xfrm flipH="1">
            <a:off x="1331089" y="2581154"/>
            <a:ext cx="243068" cy="21385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02386" indent="-308610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234440" indent="-246888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728216" indent="-246888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221992" indent="-246888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715768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3209544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703320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4197096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FFDA27EC-02A7-4C95-A171-450896623F2A}" type="slidenum">
              <a:rPr lang="fr-FR" altLang="fr-FR">
                <a:solidFill>
                  <a:srgbClr val="898989"/>
                </a:solidFill>
              </a:rPr>
              <a:pPr/>
              <a:t>7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7" name="Triangle isocèle 6"/>
          <p:cNvSpPr/>
          <p:nvPr/>
        </p:nvSpPr>
        <p:spPr bwMode="auto">
          <a:xfrm rot="16200000">
            <a:off x="6440796" y="-380205"/>
            <a:ext cx="1322067" cy="6377028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91413" y="2613887"/>
            <a:ext cx="4510581" cy="38884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91413" y="2613887"/>
            <a:ext cx="3421820" cy="3888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3644" y="2536119"/>
            <a:ext cx="77769" cy="54438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 flipH="1">
            <a:off x="724801" y="2691656"/>
            <a:ext cx="4277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 flipH="1">
            <a:off x="724801" y="2769424"/>
            <a:ext cx="4277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H="1">
            <a:off x="724801" y="2847193"/>
            <a:ext cx="4277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 flipH="1">
            <a:off x="724801" y="2924962"/>
            <a:ext cx="4277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5" name="Groupe 44"/>
          <p:cNvGrpSpPr/>
          <p:nvPr/>
        </p:nvGrpSpPr>
        <p:grpSpPr>
          <a:xfrm rot="16514005">
            <a:off x="4332781" y="2972513"/>
            <a:ext cx="1233627" cy="562545"/>
            <a:chOff x="3448432" y="3026617"/>
            <a:chExt cx="1142247" cy="520875"/>
          </a:xfrm>
        </p:grpSpPr>
        <p:sp>
          <p:nvSpPr>
            <p:cNvPr id="15" name="Rectangle 14"/>
            <p:cNvSpPr/>
            <p:nvPr/>
          </p:nvSpPr>
          <p:spPr bwMode="auto">
            <a:xfrm rot="21188374">
              <a:off x="3448432" y="3237595"/>
              <a:ext cx="354903" cy="186715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755" tIns="49378" rIns="98755" bIns="49378" numCol="1" rtlCol="0" anchor="t" anchorCtr="0" compatLnSpc="1">
              <a:prstTxWarp prst="textNoShape">
                <a:avLst/>
              </a:prstTxWarp>
            </a:bodyPr>
            <a:lstStyle/>
            <a:p>
              <a:pPr defTabSz="987552"/>
              <a:endParaRPr lang="fr-FR" sz="1296">
                <a:latin typeface="Lucida Sans Unicode" pitchFamily="34" charset="0"/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3573271" y="3026617"/>
              <a:ext cx="1017408" cy="285794"/>
              <a:chOff x="3861302" y="3026617"/>
              <a:chExt cx="1017408" cy="285794"/>
            </a:xfrm>
          </p:grpSpPr>
          <p:sp>
            <p:nvSpPr>
              <p:cNvPr id="17" name="Rectangle 16"/>
              <p:cNvSpPr/>
              <p:nvPr/>
            </p:nvSpPr>
            <p:spPr bwMode="auto">
              <a:xfrm rot="21236822">
                <a:off x="3861302" y="3240403"/>
                <a:ext cx="1008112" cy="72008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755" tIns="49378" rIns="98755" bIns="4937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87552"/>
                <a:endParaRPr lang="fr-FR" sz="1296">
                  <a:latin typeface="Lucida Sans Unicode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21178091">
                <a:off x="4590678" y="3026617"/>
                <a:ext cx="288032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755" tIns="49378" rIns="98755" bIns="4937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87552"/>
                <a:endParaRPr lang="fr-FR" sz="1296">
                  <a:latin typeface="Lucida Sans Unicode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rot="20981941">
                <a:off x="4667894" y="3056514"/>
                <a:ext cx="152759" cy="7201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755" tIns="49378" rIns="98755" bIns="4937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87552"/>
                <a:endParaRPr lang="fr-FR" sz="1296">
                  <a:latin typeface="Lucida Sans Unicode" pitchFamily="34" charset="0"/>
                </a:endParaRPr>
              </a:p>
            </p:txBody>
          </p:sp>
        </p:grpSp>
        <p:sp>
          <p:nvSpPr>
            <p:cNvPr id="20" name="Forme libre 19"/>
            <p:cNvSpPr/>
            <p:nvPr/>
          </p:nvSpPr>
          <p:spPr bwMode="auto">
            <a:xfrm flipH="1">
              <a:off x="3801369" y="3420533"/>
              <a:ext cx="213246" cy="126959"/>
            </a:xfrm>
            <a:custGeom>
              <a:avLst/>
              <a:gdLst>
                <a:gd name="connsiteX0" fmla="*/ 281185 w 323518"/>
                <a:gd name="connsiteY0" fmla="*/ 0 h 465667"/>
                <a:gd name="connsiteX1" fmla="*/ 298118 w 323518"/>
                <a:gd name="connsiteY1" fmla="*/ 25400 h 465667"/>
                <a:gd name="connsiteX2" fmla="*/ 315051 w 323518"/>
                <a:gd name="connsiteY2" fmla="*/ 84667 h 465667"/>
                <a:gd name="connsiteX3" fmla="*/ 323518 w 323518"/>
                <a:gd name="connsiteY3" fmla="*/ 110067 h 465667"/>
                <a:gd name="connsiteX4" fmla="*/ 315051 w 323518"/>
                <a:gd name="connsiteY4" fmla="*/ 135467 h 465667"/>
                <a:gd name="connsiteX5" fmla="*/ 264251 w 323518"/>
                <a:gd name="connsiteY5" fmla="*/ 160867 h 465667"/>
                <a:gd name="connsiteX6" fmla="*/ 213451 w 323518"/>
                <a:gd name="connsiteY6" fmla="*/ 186267 h 465667"/>
                <a:gd name="connsiteX7" fmla="*/ 196518 w 323518"/>
                <a:gd name="connsiteY7" fmla="*/ 237067 h 465667"/>
                <a:gd name="connsiteX8" fmla="*/ 162651 w 323518"/>
                <a:gd name="connsiteY8" fmla="*/ 296334 h 465667"/>
                <a:gd name="connsiteX9" fmla="*/ 137251 w 323518"/>
                <a:gd name="connsiteY9" fmla="*/ 347134 h 465667"/>
                <a:gd name="connsiteX10" fmla="*/ 103385 w 323518"/>
                <a:gd name="connsiteY10" fmla="*/ 355600 h 465667"/>
                <a:gd name="connsiteX11" fmla="*/ 86451 w 323518"/>
                <a:gd name="connsiteY11" fmla="*/ 381000 h 465667"/>
                <a:gd name="connsiteX12" fmla="*/ 10251 w 323518"/>
                <a:gd name="connsiteY12" fmla="*/ 423334 h 465667"/>
                <a:gd name="connsiteX13" fmla="*/ 1785 w 323518"/>
                <a:gd name="connsiteY13" fmla="*/ 465667 h 4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518" h="465667">
                  <a:moveTo>
                    <a:pt x="281185" y="0"/>
                  </a:moveTo>
                  <a:cubicBezTo>
                    <a:pt x="286829" y="8467"/>
                    <a:pt x="293567" y="16299"/>
                    <a:pt x="298118" y="25400"/>
                  </a:cubicBezTo>
                  <a:cubicBezTo>
                    <a:pt x="304887" y="38939"/>
                    <a:pt x="311432" y="72000"/>
                    <a:pt x="315051" y="84667"/>
                  </a:cubicBezTo>
                  <a:cubicBezTo>
                    <a:pt x="317503" y="93248"/>
                    <a:pt x="320696" y="101600"/>
                    <a:pt x="323518" y="110067"/>
                  </a:cubicBezTo>
                  <a:cubicBezTo>
                    <a:pt x="320696" y="118534"/>
                    <a:pt x="320626" y="128498"/>
                    <a:pt x="315051" y="135467"/>
                  </a:cubicBezTo>
                  <a:cubicBezTo>
                    <a:pt x="298876" y="155686"/>
                    <a:pt x="284701" y="150642"/>
                    <a:pt x="264251" y="160867"/>
                  </a:cubicBezTo>
                  <a:cubicBezTo>
                    <a:pt x="198599" y="193693"/>
                    <a:pt x="277295" y="164985"/>
                    <a:pt x="213451" y="186267"/>
                  </a:cubicBezTo>
                  <a:cubicBezTo>
                    <a:pt x="207807" y="203200"/>
                    <a:pt x="204500" y="221102"/>
                    <a:pt x="196518" y="237067"/>
                  </a:cubicBezTo>
                  <a:cubicBezTo>
                    <a:pt x="175034" y="280036"/>
                    <a:pt x="186586" y="260432"/>
                    <a:pt x="162651" y="296334"/>
                  </a:cubicBezTo>
                  <a:cubicBezTo>
                    <a:pt x="157821" y="310825"/>
                    <a:pt x="151321" y="337754"/>
                    <a:pt x="137251" y="347134"/>
                  </a:cubicBezTo>
                  <a:cubicBezTo>
                    <a:pt x="127569" y="353588"/>
                    <a:pt x="114674" y="352778"/>
                    <a:pt x="103385" y="355600"/>
                  </a:cubicBezTo>
                  <a:cubicBezTo>
                    <a:pt x="97740" y="364067"/>
                    <a:pt x="94109" y="374299"/>
                    <a:pt x="86451" y="381000"/>
                  </a:cubicBezTo>
                  <a:cubicBezTo>
                    <a:pt x="50619" y="412353"/>
                    <a:pt x="45137" y="411705"/>
                    <a:pt x="10251" y="423334"/>
                  </a:cubicBezTo>
                  <a:cubicBezTo>
                    <a:pt x="0" y="454089"/>
                    <a:pt x="1785" y="439809"/>
                    <a:pt x="1785" y="465667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755" tIns="49378" rIns="98755" bIns="49378" numCol="1" rtlCol="0" anchor="t" anchorCtr="0" compatLnSpc="1">
              <a:prstTxWarp prst="textNoShape">
                <a:avLst/>
              </a:prstTxWarp>
            </a:bodyPr>
            <a:lstStyle/>
            <a:p>
              <a:pPr defTabSz="987552"/>
              <a:endParaRPr lang="fr-FR" sz="1296">
                <a:latin typeface="Lucida Sans Unicode" pitchFamily="34" charset="0"/>
              </a:endParaRPr>
            </a:p>
          </p:txBody>
        </p:sp>
      </p:grpSp>
      <p:sp>
        <p:nvSpPr>
          <p:cNvPr id="21" name="Légende encadrée avec une bordure 1 20"/>
          <p:cNvSpPr/>
          <p:nvPr/>
        </p:nvSpPr>
        <p:spPr bwMode="auto">
          <a:xfrm>
            <a:off x="7723979" y="3469342"/>
            <a:ext cx="1633141" cy="311075"/>
          </a:xfrm>
          <a:prstGeom prst="accentBorderCallout1">
            <a:avLst>
              <a:gd name="adj1" fmla="val 18750"/>
              <a:gd name="adj2" fmla="val -8333"/>
              <a:gd name="adj3" fmla="val -190267"/>
              <a:gd name="adj4" fmla="val -50651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r>
              <a:rPr lang="fr-FR" sz="1080" dirty="0">
                <a:latin typeface="Lucida Sans Unicode" pitchFamily="34" charset="0"/>
              </a:rPr>
              <a:t>Jet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1580256" y="2769424"/>
            <a:ext cx="49377" cy="7776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457696" y="2769424"/>
            <a:ext cx="49377" cy="7776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13480" y="1836201"/>
            <a:ext cx="1394934" cy="266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134" dirty="0"/>
              <a:t>T/C type K 250 </a:t>
            </a:r>
            <a:r>
              <a:rPr lang="el-GR" sz="1134" dirty="0"/>
              <a:t>μ</a:t>
            </a:r>
            <a:r>
              <a:rPr lang="fr-FR" sz="1134" dirty="0"/>
              <a:t>m</a:t>
            </a:r>
          </a:p>
        </p:txBody>
      </p:sp>
      <p:cxnSp>
        <p:nvCxnSpPr>
          <p:cNvPr id="26" name="Forme 25"/>
          <p:cNvCxnSpPr>
            <a:stCxn id="24" idx="1"/>
            <a:endCxn id="22" idx="7"/>
          </p:cNvCxnSpPr>
          <p:nvPr/>
        </p:nvCxnSpPr>
        <p:spPr bwMode="auto">
          <a:xfrm rot="10800000" flipV="1">
            <a:off x="1622402" y="1969635"/>
            <a:ext cx="891078" cy="811178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Forme 27"/>
          <p:cNvCxnSpPr/>
          <p:nvPr/>
        </p:nvCxnSpPr>
        <p:spPr bwMode="auto">
          <a:xfrm>
            <a:off x="4068852" y="1991739"/>
            <a:ext cx="431728" cy="82592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9366">
            <a:off x="7560239" y="1155960"/>
            <a:ext cx="1057675" cy="8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égende encadrée 1 29"/>
          <p:cNvSpPr/>
          <p:nvPr/>
        </p:nvSpPr>
        <p:spPr bwMode="auto">
          <a:xfrm>
            <a:off x="9201583" y="1058514"/>
            <a:ext cx="1710910" cy="388843"/>
          </a:xfrm>
          <a:prstGeom prst="borderCallout1">
            <a:avLst>
              <a:gd name="adj1" fmla="val 18750"/>
              <a:gd name="adj2" fmla="val -8333"/>
              <a:gd name="adj3" fmla="val 95255"/>
              <a:gd name="adj4" fmla="val -33217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r>
              <a:rPr lang="fr-FR" sz="1080" dirty="0">
                <a:latin typeface="Lucida Sans Unicode" pitchFamily="34" charset="0"/>
              </a:rPr>
              <a:t>(300 i/s)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846539" y="4091491"/>
            <a:ext cx="233306" cy="62214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924307" y="4169260"/>
            <a:ext cx="77769" cy="15553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924307" y="4480334"/>
            <a:ext cx="77769" cy="7776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35" name="Forme libre 34"/>
          <p:cNvSpPr/>
          <p:nvPr/>
        </p:nvSpPr>
        <p:spPr bwMode="auto">
          <a:xfrm>
            <a:off x="4643576" y="2943562"/>
            <a:ext cx="257810" cy="1711638"/>
          </a:xfrm>
          <a:custGeom>
            <a:avLst/>
            <a:gdLst>
              <a:gd name="connsiteX0" fmla="*/ 135467 w 238713"/>
              <a:gd name="connsiteY0" fmla="*/ 0 h 1584850"/>
              <a:gd name="connsiteX1" fmla="*/ 143934 w 238713"/>
              <a:gd name="connsiteY1" fmla="*/ 127000 h 1584850"/>
              <a:gd name="connsiteX2" fmla="*/ 152400 w 238713"/>
              <a:gd name="connsiteY2" fmla="*/ 152400 h 1584850"/>
              <a:gd name="connsiteX3" fmla="*/ 177800 w 238713"/>
              <a:gd name="connsiteY3" fmla="*/ 169333 h 1584850"/>
              <a:gd name="connsiteX4" fmla="*/ 194734 w 238713"/>
              <a:gd name="connsiteY4" fmla="*/ 186266 h 1584850"/>
              <a:gd name="connsiteX5" fmla="*/ 203200 w 238713"/>
              <a:gd name="connsiteY5" fmla="*/ 211666 h 1584850"/>
              <a:gd name="connsiteX6" fmla="*/ 194734 w 238713"/>
              <a:gd name="connsiteY6" fmla="*/ 262466 h 1584850"/>
              <a:gd name="connsiteX7" fmla="*/ 143934 w 238713"/>
              <a:gd name="connsiteY7" fmla="*/ 287866 h 1584850"/>
              <a:gd name="connsiteX8" fmla="*/ 118534 w 238713"/>
              <a:gd name="connsiteY8" fmla="*/ 330200 h 1584850"/>
              <a:gd name="connsiteX9" fmla="*/ 127000 w 238713"/>
              <a:gd name="connsiteY9" fmla="*/ 558800 h 1584850"/>
              <a:gd name="connsiteX10" fmla="*/ 135467 w 238713"/>
              <a:gd name="connsiteY10" fmla="*/ 584200 h 1584850"/>
              <a:gd name="connsiteX11" fmla="*/ 152400 w 238713"/>
              <a:gd name="connsiteY11" fmla="*/ 609600 h 1584850"/>
              <a:gd name="connsiteX12" fmla="*/ 160867 w 238713"/>
              <a:gd name="connsiteY12" fmla="*/ 635000 h 1584850"/>
              <a:gd name="connsiteX13" fmla="*/ 177800 w 238713"/>
              <a:gd name="connsiteY13" fmla="*/ 660400 h 1584850"/>
              <a:gd name="connsiteX14" fmla="*/ 203200 w 238713"/>
              <a:gd name="connsiteY14" fmla="*/ 711200 h 1584850"/>
              <a:gd name="connsiteX15" fmla="*/ 194734 w 238713"/>
              <a:gd name="connsiteY15" fmla="*/ 778933 h 1584850"/>
              <a:gd name="connsiteX16" fmla="*/ 169334 w 238713"/>
              <a:gd name="connsiteY16" fmla="*/ 787400 h 1584850"/>
              <a:gd name="connsiteX17" fmla="*/ 194734 w 238713"/>
              <a:gd name="connsiteY17" fmla="*/ 889000 h 1584850"/>
              <a:gd name="connsiteX18" fmla="*/ 228600 w 238713"/>
              <a:gd name="connsiteY18" fmla="*/ 897466 h 1584850"/>
              <a:gd name="connsiteX19" fmla="*/ 237067 w 238713"/>
              <a:gd name="connsiteY19" fmla="*/ 931333 h 1584850"/>
              <a:gd name="connsiteX20" fmla="*/ 220134 w 238713"/>
              <a:gd name="connsiteY20" fmla="*/ 956733 h 1584850"/>
              <a:gd name="connsiteX21" fmla="*/ 211667 w 238713"/>
              <a:gd name="connsiteY21" fmla="*/ 982133 h 1584850"/>
              <a:gd name="connsiteX22" fmla="*/ 194734 w 238713"/>
              <a:gd name="connsiteY22" fmla="*/ 1007533 h 1584850"/>
              <a:gd name="connsiteX23" fmla="*/ 186267 w 238713"/>
              <a:gd name="connsiteY23" fmla="*/ 1032933 h 1584850"/>
              <a:gd name="connsiteX24" fmla="*/ 160867 w 238713"/>
              <a:gd name="connsiteY24" fmla="*/ 1041400 h 1584850"/>
              <a:gd name="connsiteX25" fmla="*/ 67734 w 238713"/>
              <a:gd name="connsiteY25" fmla="*/ 1049866 h 1584850"/>
              <a:gd name="connsiteX26" fmla="*/ 0 w 238713"/>
              <a:gd name="connsiteY26" fmla="*/ 1126066 h 1584850"/>
              <a:gd name="connsiteX27" fmla="*/ 8467 w 238713"/>
              <a:gd name="connsiteY27" fmla="*/ 1498600 h 1584850"/>
              <a:gd name="connsiteX28" fmla="*/ 16934 w 238713"/>
              <a:gd name="connsiteY28" fmla="*/ 1524000 h 1584850"/>
              <a:gd name="connsiteX29" fmla="*/ 110067 w 238713"/>
              <a:gd name="connsiteY29" fmla="*/ 1566333 h 1584850"/>
              <a:gd name="connsiteX30" fmla="*/ 169334 w 238713"/>
              <a:gd name="connsiteY30" fmla="*/ 1583266 h 1584850"/>
              <a:gd name="connsiteX31" fmla="*/ 186267 w 238713"/>
              <a:gd name="connsiteY31" fmla="*/ 1566333 h 158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8713" h="1584850">
                <a:moveTo>
                  <a:pt x="135467" y="0"/>
                </a:moveTo>
                <a:cubicBezTo>
                  <a:pt x="138289" y="42333"/>
                  <a:pt x="139249" y="84832"/>
                  <a:pt x="143934" y="127000"/>
                </a:cubicBezTo>
                <a:cubicBezTo>
                  <a:pt x="144920" y="135870"/>
                  <a:pt x="146825" y="145431"/>
                  <a:pt x="152400" y="152400"/>
                </a:cubicBezTo>
                <a:cubicBezTo>
                  <a:pt x="158757" y="160346"/>
                  <a:pt x="169854" y="162976"/>
                  <a:pt x="177800" y="169333"/>
                </a:cubicBezTo>
                <a:cubicBezTo>
                  <a:pt x="184033" y="174320"/>
                  <a:pt x="189089" y="180622"/>
                  <a:pt x="194734" y="186266"/>
                </a:cubicBezTo>
                <a:cubicBezTo>
                  <a:pt x="197556" y="194733"/>
                  <a:pt x="203200" y="202741"/>
                  <a:pt x="203200" y="211666"/>
                </a:cubicBezTo>
                <a:cubicBezTo>
                  <a:pt x="203200" y="228833"/>
                  <a:pt x="202411" y="247111"/>
                  <a:pt x="194734" y="262466"/>
                </a:cubicBezTo>
                <a:cubicBezTo>
                  <a:pt x="188168" y="275598"/>
                  <a:pt x="155957" y="283859"/>
                  <a:pt x="143934" y="287866"/>
                </a:cubicBezTo>
                <a:cubicBezTo>
                  <a:pt x="130520" y="301280"/>
                  <a:pt x="118534" y="308217"/>
                  <a:pt x="118534" y="330200"/>
                </a:cubicBezTo>
                <a:cubicBezTo>
                  <a:pt x="118534" y="406452"/>
                  <a:pt x="121928" y="482717"/>
                  <a:pt x="127000" y="558800"/>
                </a:cubicBezTo>
                <a:cubicBezTo>
                  <a:pt x="127594" y="567705"/>
                  <a:pt x="131476" y="576218"/>
                  <a:pt x="135467" y="584200"/>
                </a:cubicBezTo>
                <a:cubicBezTo>
                  <a:pt x="140018" y="593301"/>
                  <a:pt x="147849" y="600499"/>
                  <a:pt x="152400" y="609600"/>
                </a:cubicBezTo>
                <a:cubicBezTo>
                  <a:pt x="156391" y="617582"/>
                  <a:pt x="156876" y="627018"/>
                  <a:pt x="160867" y="635000"/>
                </a:cubicBezTo>
                <a:cubicBezTo>
                  <a:pt x="165418" y="644101"/>
                  <a:pt x="173249" y="651299"/>
                  <a:pt x="177800" y="660400"/>
                </a:cubicBezTo>
                <a:cubicBezTo>
                  <a:pt x="212853" y="730507"/>
                  <a:pt x="154673" y="638408"/>
                  <a:pt x="203200" y="711200"/>
                </a:cubicBezTo>
                <a:cubicBezTo>
                  <a:pt x="200378" y="733778"/>
                  <a:pt x="203975" y="758141"/>
                  <a:pt x="194734" y="778933"/>
                </a:cubicBezTo>
                <a:cubicBezTo>
                  <a:pt x="191109" y="787089"/>
                  <a:pt x="171084" y="778649"/>
                  <a:pt x="169334" y="787400"/>
                </a:cubicBezTo>
                <a:cubicBezTo>
                  <a:pt x="166720" y="800470"/>
                  <a:pt x="168483" y="871500"/>
                  <a:pt x="194734" y="889000"/>
                </a:cubicBezTo>
                <a:cubicBezTo>
                  <a:pt x="204416" y="895454"/>
                  <a:pt x="217311" y="894644"/>
                  <a:pt x="228600" y="897466"/>
                </a:cubicBezTo>
                <a:cubicBezTo>
                  <a:pt x="231422" y="908755"/>
                  <a:pt x="238713" y="919813"/>
                  <a:pt x="237067" y="931333"/>
                </a:cubicBezTo>
                <a:cubicBezTo>
                  <a:pt x="235628" y="941406"/>
                  <a:pt x="224685" y="947632"/>
                  <a:pt x="220134" y="956733"/>
                </a:cubicBezTo>
                <a:cubicBezTo>
                  <a:pt x="216143" y="964715"/>
                  <a:pt x="215658" y="974151"/>
                  <a:pt x="211667" y="982133"/>
                </a:cubicBezTo>
                <a:cubicBezTo>
                  <a:pt x="207116" y="991234"/>
                  <a:pt x="199285" y="998432"/>
                  <a:pt x="194734" y="1007533"/>
                </a:cubicBezTo>
                <a:cubicBezTo>
                  <a:pt x="190743" y="1015515"/>
                  <a:pt x="192578" y="1026622"/>
                  <a:pt x="186267" y="1032933"/>
                </a:cubicBezTo>
                <a:cubicBezTo>
                  <a:pt x="179956" y="1039244"/>
                  <a:pt x="169702" y="1040138"/>
                  <a:pt x="160867" y="1041400"/>
                </a:cubicBezTo>
                <a:cubicBezTo>
                  <a:pt x="130008" y="1045808"/>
                  <a:pt x="98778" y="1047044"/>
                  <a:pt x="67734" y="1049866"/>
                </a:cubicBezTo>
                <a:cubicBezTo>
                  <a:pt x="9739" y="1107861"/>
                  <a:pt x="30218" y="1080741"/>
                  <a:pt x="0" y="1126066"/>
                </a:cubicBezTo>
                <a:cubicBezTo>
                  <a:pt x="2822" y="1250244"/>
                  <a:pt x="3186" y="1374502"/>
                  <a:pt x="8467" y="1498600"/>
                </a:cubicBezTo>
                <a:cubicBezTo>
                  <a:pt x="8846" y="1507517"/>
                  <a:pt x="10623" y="1517689"/>
                  <a:pt x="16934" y="1524000"/>
                </a:cubicBezTo>
                <a:cubicBezTo>
                  <a:pt x="57681" y="1564746"/>
                  <a:pt x="63354" y="1554654"/>
                  <a:pt x="110067" y="1566333"/>
                </a:cubicBezTo>
                <a:cubicBezTo>
                  <a:pt x="121181" y="1569112"/>
                  <a:pt x="159829" y="1584850"/>
                  <a:pt x="169334" y="1583266"/>
                </a:cubicBezTo>
                <a:cubicBezTo>
                  <a:pt x="177208" y="1581954"/>
                  <a:pt x="180623" y="1571977"/>
                  <a:pt x="186267" y="1566333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36" name="Forme libre 35"/>
          <p:cNvSpPr/>
          <p:nvPr/>
        </p:nvSpPr>
        <p:spPr bwMode="auto">
          <a:xfrm>
            <a:off x="4808168" y="2924962"/>
            <a:ext cx="257810" cy="1711638"/>
          </a:xfrm>
          <a:custGeom>
            <a:avLst/>
            <a:gdLst>
              <a:gd name="connsiteX0" fmla="*/ 135467 w 238713"/>
              <a:gd name="connsiteY0" fmla="*/ 0 h 1584850"/>
              <a:gd name="connsiteX1" fmla="*/ 143934 w 238713"/>
              <a:gd name="connsiteY1" fmla="*/ 127000 h 1584850"/>
              <a:gd name="connsiteX2" fmla="*/ 152400 w 238713"/>
              <a:gd name="connsiteY2" fmla="*/ 152400 h 1584850"/>
              <a:gd name="connsiteX3" fmla="*/ 177800 w 238713"/>
              <a:gd name="connsiteY3" fmla="*/ 169333 h 1584850"/>
              <a:gd name="connsiteX4" fmla="*/ 194734 w 238713"/>
              <a:gd name="connsiteY4" fmla="*/ 186266 h 1584850"/>
              <a:gd name="connsiteX5" fmla="*/ 203200 w 238713"/>
              <a:gd name="connsiteY5" fmla="*/ 211666 h 1584850"/>
              <a:gd name="connsiteX6" fmla="*/ 194734 w 238713"/>
              <a:gd name="connsiteY6" fmla="*/ 262466 h 1584850"/>
              <a:gd name="connsiteX7" fmla="*/ 143934 w 238713"/>
              <a:gd name="connsiteY7" fmla="*/ 287866 h 1584850"/>
              <a:gd name="connsiteX8" fmla="*/ 118534 w 238713"/>
              <a:gd name="connsiteY8" fmla="*/ 330200 h 1584850"/>
              <a:gd name="connsiteX9" fmla="*/ 127000 w 238713"/>
              <a:gd name="connsiteY9" fmla="*/ 558800 h 1584850"/>
              <a:gd name="connsiteX10" fmla="*/ 135467 w 238713"/>
              <a:gd name="connsiteY10" fmla="*/ 584200 h 1584850"/>
              <a:gd name="connsiteX11" fmla="*/ 152400 w 238713"/>
              <a:gd name="connsiteY11" fmla="*/ 609600 h 1584850"/>
              <a:gd name="connsiteX12" fmla="*/ 160867 w 238713"/>
              <a:gd name="connsiteY12" fmla="*/ 635000 h 1584850"/>
              <a:gd name="connsiteX13" fmla="*/ 177800 w 238713"/>
              <a:gd name="connsiteY13" fmla="*/ 660400 h 1584850"/>
              <a:gd name="connsiteX14" fmla="*/ 203200 w 238713"/>
              <a:gd name="connsiteY14" fmla="*/ 711200 h 1584850"/>
              <a:gd name="connsiteX15" fmla="*/ 194734 w 238713"/>
              <a:gd name="connsiteY15" fmla="*/ 778933 h 1584850"/>
              <a:gd name="connsiteX16" fmla="*/ 169334 w 238713"/>
              <a:gd name="connsiteY16" fmla="*/ 787400 h 1584850"/>
              <a:gd name="connsiteX17" fmla="*/ 194734 w 238713"/>
              <a:gd name="connsiteY17" fmla="*/ 889000 h 1584850"/>
              <a:gd name="connsiteX18" fmla="*/ 228600 w 238713"/>
              <a:gd name="connsiteY18" fmla="*/ 897466 h 1584850"/>
              <a:gd name="connsiteX19" fmla="*/ 237067 w 238713"/>
              <a:gd name="connsiteY19" fmla="*/ 931333 h 1584850"/>
              <a:gd name="connsiteX20" fmla="*/ 220134 w 238713"/>
              <a:gd name="connsiteY20" fmla="*/ 956733 h 1584850"/>
              <a:gd name="connsiteX21" fmla="*/ 211667 w 238713"/>
              <a:gd name="connsiteY21" fmla="*/ 982133 h 1584850"/>
              <a:gd name="connsiteX22" fmla="*/ 194734 w 238713"/>
              <a:gd name="connsiteY22" fmla="*/ 1007533 h 1584850"/>
              <a:gd name="connsiteX23" fmla="*/ 186267 w 238713"/>
              <a:gd name="connsiteY23" fmla="*/ 1032933 h 1584850"/>
              <a:gd name="connsiteX24" fmla="*/ 160867 w 238713"/>
              <a:gd name="connsiteY24" fmla="*/ 1041400 h 1584850"/>
              <a:gd name="connsiteX25" fmla="*/ 67734 w 238713"/>
              <a:gd name="connsiteY25" fmla="*/ 1049866 h 1584850"/>
              <a:gd name="connsiteX26" fmla="*/ 0 w 238713"/>
              <a:gd name="connsiteY26" fmla="*/ 1126066 h 1584850"/>
              <a:gd name="connsiteX27" fmla="*/ 8467 w 238713"/>
              <a:gd name="connsiteY27" fmla="*/ 1498600 h 1584850"/>
              <a:gd name="connsiteX28" fmla="*/ 16934 w 238713"/>
              <a:gd name="connsiteY28" fmla="*/ 1524000 h 1584850"/>
              <a:gd name="connsiteX29" fmla="*/ 110067 w 238713"/>
              <a:gd name="connsiteY29" fmla="*/ 1566333 h 1584850"/>
              <a:gd name="connsiteX30" fmla="*/ 169334 w 238713"/>
              <a:gd name="connsiteY30" fmla="*/ 1583266 h 1584850"/>
              <a:gd name="connsiteX31" fmla="*/ 186267 w 238713"/>
              <a:gd name="connsiteY31" fmla="*/ 1566333 h 158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8713" h="1584850">
                <a:moveTo>
                  <a:pt x="135467" y="0"/>
                </a:moveTo>
                <a:cubicBezTo>
                  <a:pt x="138289" y="42333"/>
                  <a:pt x="139249" y="84832"/>
                  <a:pt x="143934" y="127000"/>
                </a:cubicBezTo>
                <a:cubicBezTo>
                  <a:pt x="144920" y="135870"/>
                  <a:pt x="146825" y="145431"/>
                  <a:pt x="152400" y="152400"/>
                </a:cubicBezTo>
                <a:cubicBezTo>
                  <a:pt x="158757" y="160346"/>
                  <a:pt x="169854" y="162976"/>
                  <a:pt x="177800" y="169333"/>
                </a:cubicBezTo>
                <a:cubicBezTo>
                  <a:pt x="184033" y="174320"/>
                  <a:pt x="189089" y="180622"/>
                  <a:pt x="194734" y="186266"/>
                </a:cubicBezTo>
                <a:cubicBezTo>
                  <a:pt x="197556" y="194733"/>
                  <a:pt x="203200" y="202741"/>
                  <a:pt x="203200" y="211666"/>
                </a:cubicBezTo>
                <a:cubicBezTo>
                  <a:pt x="203200" y="228833"/>
                  <a:pt x="202411" y="247111"/>
                  <a:pt x="194734" y="262466"/>
                </a:cubicBezTo>
                <a:cubicBezTo>
                  <a:pt x="188168" y="275598"/>
                  <a:pt x="155957" y="283859"/>
                  <a:pt x="143934" y="287866"/>
                </a:cubicBezTo>
                <a:cubicBezTo>
                  <a:pt x="130520" y="301280"/>
                  <a:pt x="118534" y="308217"/>
                  <a:pt x="118534" y="330200"/>
                </a:cubicBezTo>
                <a:cubicBezTo>
                  <a:pt x="118534" y="406452"/>
                  <a:pt x="121928" y="482717"/>
                  <a:pt x="127000" y="558800"/>
                </a:cubicBezTo>
                <a:cubicBezTo>
                  <a:pt x="127594" y="567705"/>
                  <a:pt x="131476" y="576218"/>
                  <a:pt x="135467" y="584200"/>
                </a:cubicBezTo>
                <a:cubicBezTo>
                  <a:pt x="140018" y="593301"/>
                  <a:pt x="147849" y="600499"/>
                  <a:pt x="152400" y="609600"/>
                </a:cubicBezTo>
                <a:cubicBezTo>
                  <a:pt x="156391" y="617582"/>
                  <a:pt x="156876" y="627018"/>
                  <a:pt x="160867" y="635000"/>
                </a:cubicBezTo>
                <a:cubicBezTo>
                  <a:pt x="165418" y="644101"/>
                  <a:pt x="173249" y="651299"/>
                  <a:pt x="177800" y="660400"/>
                </a:cubicBezTo>
                <a:cubicBezTo>
                  <a:pt x="212853" y="730507"/>
                  <a:pt x="154673" y="638408"/>
                  <a:pt x="203200" y="711200"/>
                </a:cubicBezTo>
                <a:cubicBezTo>
                  <a:pt x="200378" y="733778"/>
                  <a:pt x="203975" y="758141"/>
                  <a:pt x="194734" y="778933"/>
                </a:cubicBezTo>
                <a:cubicBezTo>
                  <a:pt x="191109" y="787089"/>
                  <a:pt x="171084" y="778649"/>
                  <a:pt x="169334" y="787400"/>
                </a:cubicBezTo>
                <a:cubicBezTo>
                  <a:pt x="166720" y="800470"/>
                  <a:pt x="168483" y="871500"/>
                  <a:pt x="194734" y="889000"/>
                </a:cubicBezTo>
                <a:cubicBezTo>
                  <a:pt x="204416" y="895454"/>
                  <a:pt x="217311" y="894644"/>
                  <a:pt x="228600" y="897466"/>
                </a:cubicBezTo>
                <a:cubicBezTo>
                  <a:pt x="231422" y="908755"/>
                  <a:pt x="238713" y="919813"/>
                  <a:pt x="237067" y="931333"/>
                </a:cubicBezTo>
                <a:cubicBezTo>
                  <a:pt x="235628" y="941406"/>
                  <a:pt x="224685" y="947632"/>
                  <a:pt x="220134" y="956733"/>
                </a:cubicBezTo>
                <a:cubicBezTo>
                  <a:pt x="216143" y="964715"/>
                  <a:pt x="215658" y="974151"/>
                  <a:pt x="211667" y="982133"/>
                </a:cubicBezTo>
                <a:cubicBezTo>
                  <a:pt x="207116" y="991234"/>
                  <a:pt x="199285" y="998432"/>
                  <a:pt x="194734" y="1007533"/>
                </a:cubicBezTo>
                <a:cubicBezTo>
                  <a:pt x="190743" y="1015515"/>
                  <a:pt x="192578" y="1026622"/>
                  <a:pt x="186267" y="1032933"/>
                </a:cubicBezTo>
                <a:cubicBezTo>
                  <a:pt x="179956" y="1039244"/>
                  <a:pt x="169702" y="1040138"/>
                  <a:pt x="160867" y="1041400"/>
                </a:cubicBezTo>
                <a:cubicBezTo>
                  <a:pt x="130008" y="1045808"/>
                  <a:pt x="98778" y="1047044"/>
                  <a:pt x="67734" y="1049866"/>
                </a:cubicBezTo>
                <a:cubicBezTo>
                  <a:pt x="9739" y="1107861"/>
                  <a:pt x="30218" y="1080741"/>
                  <a:pt x="0" y="1126066"/>
                </a:cubicBezTo>
                <a:cubicBezTo>
                  <a:pt x="2822" y="1250244"/>
                  <a:pt x="3186" y="1374502"/>
                  <a:pt x="8467" y="1498600"/>
                </a:cubicBezTo>
                <a:cubicBezTo>
                  <a:pt x="8846" y="1507517"/>
                  <a:pt x="10623" y="1517689"/>
                  <a:pt x="16934" y="1524000"/>
                </a:cubicBezTo>
                <a:cubicBezTo>
                  <a:pt x="57681" y="1564746"/>
                  <a:pt x="63354" y="1554654"/>
                  <a:pt x="110067" y="1566333"/>
                </a:cubicBezTo>
                <a:cubicBezTo>
                  <a:pt x="121181" y="1569112"/>
                  <a:pt x="159829" y="1584850"/>
                  <a:pt x="169334" y="1583266"/>
                </a:cubicBezTo>
                <a:cubicBezTo>
                  <a:pt x="177208" y="1581954"/>
                  <a:pt x="180623" y="1571977"/>
                  <a:pt x="186267" y="1566333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endParaRPr lang="fr-FR" sz="1296">
              <a:latin typeface="Lucida Sans Unicode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35382" y="4247028"/>
            <a:ext cx="1484702" cy="258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80" dirty="0"/>
              <a:t>Stable </a:t>
            </a:r>
            <a:r>
              <a:rPr lang="fr-FR" sz="1080" dirty="0" err="1"/>
              <a:t>current</a:t>
            </a:r>
            <a:r>
              <a:rPr lang="fr-FR" sz="1080" dirty="0"/>
              <a:t> </a:t>
            </a:r>
            <a:r>
              <a:rPr lang="fr-FR" sz="1080" dirty="0" err="1"/>
              <a:t>supply</a:t>
            </a:r>
            <a:endParaRPr lang="fr-FR" sz="1080" dirty="0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153830F4-E15B-4440-8C14-BB968A4F98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15507">
            <a:off x="3079675" y="3692431"/>
            <a:ext cx="1109389" cy="1079491"/>
          </a:xfrm>
          <a:prstGeom prst="rect">
            <a:avLst/>
          </a:prstGeom>
        </p:spPr>
      </p:pic>
      <p:sp>
        <p:nvSpPr>
          <p:cNvPr id="46" name="Légende encadrée 1 29">
            <a:extLst>
              <a:ext uri="{FF2B5EF4-FFF2-40B4-BE49-F238E27FC236}">
                <a16:creationId xmlns:a16="http://schemas.microsoft.com/office/drawing/2014/main" id="{19310689-E404-4C52-962D-2EE8D32053E4}"/>
              </a:ext>
            </a:extLst>
          </p:cNvPr>
          <p:cNvSpPr/>
          <p:nvPr/>
        </p:nvSpPr>
        <p:spPr bwMode="auto">
          <a:xfrm>
            <a:off x="4457695" y="5484019"/>
            <a:ext cx="716700" cy="551688"/>
          </a:xfrm>
          <a:prstGeom prst="borderCallout1">
            <a:avLst>
              <a:gd name="adj1" fmla="val 18750"/>
              <a:gd name="adj2" fmla="val -8333"/>
              <a:gd name="adj3" fmla="val -230375"/>
              <a:gd name="adj4" fmla="val -92239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55" tIns="49378" rIns="98755" bIns="49378" numCol="1" rtlCol="0" anchor="t" anchorCtr="0" compatLnSpc="1">
            <a:prstTxWarp prst="textNoShape">
              <a:avLst/>
            </a:prstTxWarp>
          </a:bodyPr>
          <a:lstStyle/>
          <a:p>
            <a:pPr defTabSz="987552"/>
            <a:r>
              <a:rPr lang="fr-FR" sz="1080" dirty="0"/>
              <a:t>IR</a:t>
            </a:r>
            <a:endParaRPr lang="fr-FR" sz="1080" dirty="0">
              <a:latin typeface="Lucida Sans Unicode" pitchFamily="34" charset="0"/>
            </a:endParaRPr>
          </a:p>
        </p:txBody>
      </p:sp>
      <p:cxnSp>
        <p:nvCxnSpPr>
          <p:cNvPr id="47" name="Connecteur en angle 46">
            <a:extLst>
              <a:ext uri="{FF2B5EF4-FFF2-40B4-BE49-F238E27FC236}">
                <a16:creationId xmlns:a16="http://schemas.microsoft.com/office/drawing/2014/main" id="{0A4835F4-7A0A-4687-81E3-F8EF9F0424CF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202405" y="2913571"/>
            <a:ext cx="2088366" cy="8219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F95093C-0E99-4B21-8213-1F821B9CCFBF}"/>
              </a:ext>
            </a:extLst>
          </p:cNvPr>
          <p:cNvSpPr txBox="1"/>
          <p:nvPr/>
        </p:nvSpPr>
        <p:spPr>
          <a:xfrm>
            <a:off x="1879942" y="3649802"/>
            <a:ext cx="627095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92" dirty="0"/>
              <a:t>O2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3FF10BB-824F-4641-98E8-A1A070B2BBAA}"/>
              </a:ext>
            </a:extLst>
          </p:cNvPr>
          <p:cNvSpPr txBox="1"/>
          <p:nvPr/>
        </p:nvSpPr>
        <p:spPr>
          <a:xfrm>
            <a:off x="6235857" y="4713640"/>
            <a:ext cx="475693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Performances 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/>
              <a:t>4 to 80% H2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err="1"/>
              <a:t>Ambient</a:t>
            </a:r>
            <a:r>
              <a:rPr lang="fr-FR" sz="1800" dirty="0"/>
              <a:t> to -150°C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err="1"/>
              <a:t>Ambient</a:t>
            </a:r>
            <a:r>
              <a:rPr lang="fr-FR" sz="1800" dirty="0"/>
              <a:t> pressure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err="1"/>
              <a:t>Velocity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nearly</a:t>
            </a:r>
            <a:r>
              <a:rPr lang="fr-FR" sz="1800" dirty="0"/>
              <a:t> 0 to 30 m/s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627E4A75-D3B7-41A6-809F-761819CF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52" y="94137"/>
            <a:ext cx="9967686" cy="655637"/>
          </a:xfrm>
        </p:spPr>
        <p:txBody>
          <a:bodyPr/>
          <a:lstStyle/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(iii)</a:t>
            </a:r>
          </a:p>
        </p:txBody>
      </p:sp>
      <p:pic>
        <p:nvPicPr>
          <p:cNvPr id="44" name="Image 43" descr="WP_20180309_14_28_55_Pro.jpg">
            <a:extLst>
              <a:ext uri="{FF2B5EF4-FFF2-40B4-BE49-F238E27FC236}">
                <a16:creationId xmlns:a16="http://schemas.microsoft.com/office/drawing/2014/main" id="{CD92B56E-70B0-4C6C-A5AE-DB46D7639F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54497" y="5231576"/>
            <a:ext cx="3450889" cy="19806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02386" indent="-308610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234440" indent="-246888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728216" indent="-246888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221992" indent="-246888"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715768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3209544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703320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4197096" indent="-246888" eaLnBrk="0" fontAlgn="base" hangingPunct="0">
              <a:spcBef>
                <a:spcPct val="0"/>
              </a:spcBef>
              <a:spcAft>
                <a:spcPct val="0"/>
              </a:spcAft>
              <a:defRPr sz="1296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FFDA27EC-02A7-4C95-A171-450896623F2A}" type="slidenum">
              <a:rPr lang="fr-FR" altLang="fr-FR">
                <a:solidFill>
                  <a:srgbClr val="898989"/>
                </a:solidFill>
              </a:rPr>
              <a:pPr/>
              <a:t>8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F4B8E92-813A-4FA9-9AE2-FABDD0F78F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0" t="33533" r="29653" b="26622"/>
          <a:stretch/>
        </p:blipFill>
        <p:spPr>
          <a:xfrm>
            <a:off x="6205115" y="1123204"/>
            <a:ext cx="3535344" cy="250386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E1FAE41-36D5-47B2-930E-0D59057009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4" y="4000500"/>
            <a:ext cx="4679891" cy="260919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itre 1">
            <a:extLst>
              <a:ext uri="{FF2B5EF4-FFF2-40B4-BE49-F238E27FC236}">
                <a16:creationId xmlns:a16="http://schemas.microsoft.com/office/drawing/2014/main" id="{190E34CB-4F01-42C8-A583-156D5F8A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52" y="94137"/>
            <a:ext cx="9967686" cy="655637"/>
          </a:xfrm>
        </p:spPr>
        <p:txBody>
          <a:bodyPr/>
          <a:lstStyle/>
          <a:p>
            <a:r>
              <a:rPr lang="fr-FR" dirty="0" err="1"/>
              <a:t>Measurements</a:t>
            </a:r>
            <a:endParaRPr lang="fr-FR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A8C24287-68C8-4ACD-A379-5F2E4609E2E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60" y="4150042"/>
            <a:ext cx="4679891" cy="24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443610B-F72B-4E92-941C-447F9A877B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61" y="1123203"/>
            <a:ext cx="2970418" cy="2397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67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(i)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607358-D00C-44EA-A276-C450C2036338}"/>
              </a:ext>
            </a:extLst>
          </p:cNvPr>
          <p:cNvSpPr txBox="1"/>
          <p:nvPr/>
        </p:nvSpPr>
        <p:spPr>
          <a:xfrm>
            <a:off x="8856375" y="4000500"/>
            <a:ext cx="2331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Ambient &lt;1 m/s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CCC11E-C217-401A-8B43-02C733A7FF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5" y="1886672"/>
            <a:ext cx="8045659" cy="45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79686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de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IT_master_ppt2003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IT_master_ppt2003_de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ySafe">
  <a:themeElements>
    <a:clrScheme name="HySaf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99"/>
      </a:folHlink>
    </a:clrScheme>
    <a:fontScheme name="HySa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ctr" defTabSz="914400" rtl="0" eaLnBrk="0" fontAlgn="base" latinLnBrk="0" hangingPunct="0">
          <a:lnSpc>
            <a:spcPct val="101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StarSymbol" charset="0"/>
          <a:buNone/>
          <a:tabLst>
            <a:tab pos="36195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ctr" defTabSz="914400" rtl="0" eaLnBrk="0" fontAlgn="base" latinLnBrk="0" hangingPunct="0">
          <a:lnSpc>
            <a:spcPct val="101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StarSymbol" charset="0"/>
          <a:buNone/>
          <a:tabLst>
            <a:tab pos="36195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ySa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Saf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Saf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Saf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Saf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Saf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Saf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Saf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BDB586-DC98-4393-94F9-E373B2ACFD50}"/>
</file>

<file path=customXml/itemProps2.xml><?xml version="1.0" encoding="utf-8"?>
<ds:datastoreItem xmlns:ds="http://schemas.openxmlformats.org/officeDocument/2006/customXml" ds:itemID="{FCDA965D-2F79-4067-94A3-600F8E3134A3}"/>
</file>

<file path=customXml/itemProps3.xml><?xml version="1.0" encoding="utf-8"?>
<ds:datastoreItem xmlns:ds="http://schemas.openxmlformats.org/officeDocument/2006/customXml" ds:itemID="{609237C0-5CEC-4A0F-89D6-40926DD748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456</Words>
  <Application>Microsoft Office PowerPoint</Application>
  <PresentationFormat>Personnalisé</PresentationFormat>
  <Paragraphs>63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Lucida Sans Unicode</vt:lpstr>
      <vt:lpstr>StarSymbol</vt:lpstr>
      <vt:lpstr>Symbol</vt:lpstr>
      <vt:lpstr>Times New Roman</vt:lpstr>
      <vt:lpstr>Wingdings</vt:lpstr>
      <vt:lpstr>KIT_master_ppt2003_de</vt:lpstr>
      <vt:lpstr>HySafe</vt:lpstr>
      <vt:lpstr>Hot surface ignition in flowing streams of hydrogen-air mixtures  C. Proust</vt:lpstr>
      <vt:lpstr>Introduction (i)</vt:lpstr>
      <vt:lpstr>Introduction (ii)</vt:lpstr>
      <vt:lpstr>Available knowledge</vt:lpstr>
      <vt:lpstr>Experimental details (i)</vt:lpstr>
      <vt:lpstr>Experimental details (ii)</vt:lpstr>
      <vt:lpstr>Experimental details (iii)</vt:lpstr>
      <vt:lpstr>Measurements</vt:lpstr>
      <vt:lpstr>Results (i)</vt:lpstr>
      <vt:lpstr>Results (ii)</vt:lpstr>
      <vt:lpstr>Results (iii)</vt:lpstr>
      <vt:lpstr>Conclusions</vt:lpstr>
    </vt:vector>
  </TitlesOfParts>
  <Company>FZK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Thomas Jordan</dc:creator>
  <cp:lastModifiedBy>PROUST Christophe</cp:lastModifiedBy>
  <cp:revision>769</cp:revision>
  <dcterms:created xsi:type="dcterms:W3CDTF">1998-05-25T07:42:57Z</dcterms:created>
  <dcterms:modified xsi:type="dcterms:W3CDTF">2019-09-24T17:36:58Z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