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323" r:id="rId6"/>
    <p:sldId id="576" r:id="rId7"/>
    <p:sldId id="578" r:id="rId8"/>
    <p:sldId id="572" r:id="rId9"/>
    <p:sldId id="408" r:id="rId10"/>
    <p:sldId id="586" r:id="rId11"/>
    <p:sldId id="587" r:id="rId12"/>
    <p:sldId id="590" r:id="rId13"/>
    <p:sldId id="591" r:id="rId14"/>
    <p:sldId id="432" r:id="rId15"/>
    <p:sldId id="476" r:id="rId16"/>
    <p:sldId id="443" r:id="rId17"/>
    <p:sldId id="584" r:id="rId18"/>
    <p:sldId id="456" r:id="rId19"/>
    <p:sldId id="460" r:id="rId20"/>
    <p:sldId id="588" r:id="rId21"/>
    <p:sldId id="589" r:id="rId22"/>
    <p:sldId id="29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7114F"/>
    <a:srgbClr val="1A2A4F"/>
    <a:srgbClr val="0DB4E6"/>
    <a:srgbClr val="D65E06"/>
    <a:srgbClr val="005C73"/>
    <a:srgbClr val="8D8C8D"/>
    <a:srgbClr val="BBA461"/>
    <a:srgbClr val="4A4A49"/>
    <a:srgbClr val="752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7FEF6-036B-4AF4-A1BF-A44EDFCB48AF}" v="9" dt="2019-09-20T13:00:33.950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20" autoAdjust="0"/>
    <p:restoredTop sz="96716" autoAdjust="0"/>
  </p:normalViewPr>
  <p:slideViewPr>
    <p:cSldViewPr>
      <p:cViewPr varScale="1">
        <p:scale>
          <a:sx n="111" d="100"/>
          <a:sy n="111" d="100"/>
        </p:scale>
        <p:origin x="6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imir Molkov" userId="5171b7a4-345c-4b84-b70e-c892d3761dce" providerId="ADAL" clId="{6617FEF6-036B-4AF4-A1BF-A44EDFCB48AF}"/>
    <pc:docChg chg="custSel modSld">
      <pc:chgData name="Vladimir Molkov" userId="5171b7a4-345c-4b84-b70e-c892d3761dce" providerId="ADAL" clId="{6617FEF6-036B-4AF4-A1BF-A44EDFCB48AF}" dt="2019-09-20T13:00:33.950" v="8" actId="1035"/>
      <pc:docMkLst>
        <pc:docMk/>
      </pc:docMkLst>
      <pc:sldChg chg="delSp modSp">
        <pc:chgData name="Vladimir Molkov" userId="5171b7a4-345c-4b84-b70e-c892d3761dce" providerId="ADAL" clId="{6617FEF6-036B-4AF4-A1BF-A44EDFCB48AF}" dt="2019-09-20T13:00:33.950" v="8" actId="1035"/>
        <pc:sldMkLst>
          <pc:docMk/>
          <pc:sldMk cId="3064729627" sldId="292"/>
        </pc:sldMkLst>
        <pc:spChg chg="mod">
          <ac:chgData name="Vladimir Molkov" userId="5171b7a4-345c-4b84-b70e-c892d3761dce" providerId="ADAL" clId="{6617FEF6-036B-4AF4-A1BF-A44EDFCB48AF}" dt="2019-09-20T13:00:33.950" v="8" actId="1035"/>
          <ac:spMkLst>
            <pc:docMk/>
            <pc:sldMk cId="3064729627" sldId="292"/>
            <ac:spMk id="3" creationId="{00000000-0000-0000-0000-000000000000}"/>
          </ac:spMkLst>
        </pc:spChg>
        <pc:spChg chg="del">
          <ac:chgData name="Vladimir Molkov" userId="5171b7a4-345c-4b84-b70e-c892d3761dce" providerId="ADAL" clId="{6617FEF6-036B-4AF4-A1BF-A44EDFCB48AF}" dt="2019-09-20T13:00:28.851" v="0" actId="478"/>
          <ac:spMkLst>
            <pc:docMk/>
            <pc:sldMk cId="3064729627" sldId="292"/>
            <ac:spMk id="7" creationId="{CCB8DC30-C274-45FE-8D7C-9BD6AF707B68}"/>
          </ac:spMkLst>
        </pc:spChg>
        <pc:spChg chg="mod">
          <ac:chgData name="Vladimir Molkov" userId="5171b7a4-345c-4b84-b70e-c892d3761dce" providerId="ADAL" clId="{6617FEF6-036B-4AF4-A1BF-A44EDFCB48AF}" dt="2019-09-20T13:00:33.950" v="8" actId="1035"/>
          <ac:spMkLst>
            <pc:docMk/>
            <pc:sldMk cId="3064729627" sldId="292"/>
            <ac:spMk id="11" creationId="{00000000-0000-0000-0000-000000000000}"/>
          </ac:spMkLst>
        </pc:spChg>
      </pc:sldChg>
    </pc:docChg>
  </pc:docChgLst>
  <pc:docChgLst>
    <pc:chgData name="Kashkarov, Sergii" userId="8ab11ff8-2b86-458d-a8af-8bbaa8b5f303" providerId="ADAL" clId="{23B6D649-A635-455D-81DE-665CD01CF432}"/>
    <pc:docChg chg="undo custSel addSld modSld">
      <pc:chgData name="Kashkarov, Sergii" userId="8ab11ff8-2b86-458d-a8af-8bbaa8b5f303" providerId="ADAL" clId="{23B6D649-A635-455D-81DE-665CD01CF432}" dt="2019-09-19T09:20:22.676" v="246"/>
      <pc:docMkLst>
        <pc:docMk/>
      </pc:docMkLst>
      <pc:sldChg chg="modSp">
        <pc:chgData name="Kashkarov, Sergii" userId="8ab11ff8-2b86-458d-a8af-8bbaa8b5f303" providerId="ADAL" clId="{23B6D649-A635-455D-81DE-665CD01CF432}" dt="2019-09-19T09:02:23.915" v="236" actId="1036"/>
        <pc:sldMkLst>
          <pc:docMk/>
          <pc:sldMk cId="3064729627" sldId="292"/>
        </pc:sldMkLst>
        <pc:spChg chg="mod">
          <ac:chgData name="Kashkarov, Sergii" userId="8ab11ff8-2b86-458d-a8af-8bbaa8b5f303" providerId="ADAL" clId="{23B6D649-A635-455D-81DE-665CD01CF432}" dt="2019-09-19T09:02:23.915" v="236" actId="1036"/>
          <ac:spMkLst>
            <pc:docMk/>
            <pc:sldMk cId="3064729627" sldId="292"/>
            <ac:spMk id="3" creationId="{00000000-0000-0000-0000-000000000000}"/>
          </ac:spMkLst>
        </pc:spChg>
      </pc:sldChg>
      <pc:sldChg chg="modTransition">
        <pc:chgData name="Kashkarov, Sergii" userId="8ab11ff8-2b86-458d-a8af-8bbaa8b5f303" providerId="ADAL" clId="{23B6D649-A635-455D-81DE-665CD01CF432}" dt="2019-09-19T09:20:19.752" v="245"/>
        <pc:sldMkLst>
          <pc:docMk/>
          <pc:sldMk cId="60780585" sldId="408"/>
        </pc:sldMkLst>
      </pc:sldChg>
      <pc:sldChg chg="modTransition">
        <pc:chgData name="Kashkarov, Sergii" userId="8ab11ff8-2b86-458d-a8af-8bbaa8b5f303" providerId="ADAL" clId="{23B6D649-A635-455D-81DE-665CD01CF432}" dt="2019-09-19T09:20:22.676" v="246"/>
        <pc:sldMkLst>
          <pc:docMk/>
          <pc:sldMk cId="2580421321" sldId="586"/>
        </pc:sldMkLst>
      </pc:sldChg>
      <pc:sldChg chg="addSp modSp modAnim">
        <pc:chgData name="Kashkarov, Sergii" userId="8ab11ff8-2b86-458d-a8af-8bbaa8b5f303" providerId="ADAL" clId="{23B6D649-A635-455D-81DE-665CD01CF432}" dt="2019-09-19T09:18:30.799" v="244"/>
        <pc:sldMkLst>
          <pc:docMk/>
          <pc:sldMk cId="3594872867" sldId="587"/>
        </pc:sldMkLst>
        <pc:spChg chg="add mod ord">
          <ac:chgData name="Kashkarov, Sergii" userId="8ab11ff8-2b86-458d-a8af-8bbaa8b5f303" providerId="ADAL" clId="{23B6D649-A635-455D-81DE-665CD01CF432}" dt="2019-09-19T08:40:36.836" v="24" actId="167"/>
          <ac:spMkLst>
            <pc:docMk/>
            <pc:sldMk cId="3594872867" sldId="587"/>
            <ac:spMk id="2" creationId="{D4D53D0A-18FB-49D2-94D1-1B0DFE4760AF}"/>
          </ac:spMkLst>
        </pc:spChg>
        <pc:spChg chg="add mod">
          <ac:chgData name="Kashkarov, Sergii" userId="8ab11ff8-2b86-458d-a8af-8bbaa8b5f303" providerId="ADAL" clId="{23B6D649-A635-455D-81DE-665CD01CF432}" dt="2019-09-19T08:41:50.437" v="68" actId="1037"/>
          <ac:spMkLst>
            <pc:docMk/>
            <pc:sldMk cId="3594872867" sldId="587"/>
            <ac:spMk id="9" creationId="{A9413B8A-03DA-432D-BA19-6E34D366C93C}"/>
          </ac:spMkLst>
        </pc:spChg>
        <pc:spChg chg="add mod">
          <ac:chgData name="Kashkarov, Sergii" userId="8ab11ff8-2b86-458d-a8af-8bbaa8b5f303" providerId="ADAL" clId="{23B6D649-A635-455D-81DE-665CD01CF432}" dt="2019-09-19T08:41:50.437" v="68" actId="1037"/>
          <ac:spMkLst>
            <pc:docMk/>
            <pc:sldMk cId="3594872867" sldId="587"/>
            <ac:spMk id="13" creationId="{A061C41C-9D5E-44C2-ACEF-3520CF5A656D}"/>
          </ac:spMkLst>
        </pc:spChg>
        <pc:picChg chg="add mod">
          <ac:chgData name="Kashkarov, Sergii" userId="8ab11ff8-2b86-458d-a8af-8bbaa8b5f303" providerId="ADAL" clId="{23B6D649-A635-455D-81DE-665CD01CF432}" dt="2019-09-19T08:39:59.148" v="20" actId="1076"/>
          <ac:picMkLst>
            <pc:docMk/>
            <pc:sldMk cId="3594872867" sldId="587"/>
            <ac:picMk id="11" creationId="{7AA5C3DA-9307-4B63-A7A9-142F5CDD7A6F}"/>
          </ac:picMkLst>
        </pc:picChg>
        <pc:cxnChg chg="add mod">
          <ac:chgData name="Kashkarov, Sergii" userId="8ab11ff8-2b86-458d-a8af-8bbaa8b5f303" providerId="ADAL" clId="{23B6D649-A635-455D-81DE-665CD01CF432}" dt="2019-09-19T08:39:39.261" v="11" actId="1037"/>
          <ac:cxnSpMkLst>
            <pc:docMk/>
            <pc:sldMk cId="3594872867" sldId="587"/>
            <ac:cxnSpMk id="5" creationId="{EF212F65-50E5-4167-9487-FAC4C4475B1E}"/>
          </ac:cxnSpMkLst>
        </pc:cxnChg>
        <pc:cxnChg chg="add mod">
          <ac:chgData name="Kashkarov, Sergii" userId="8ab11ff8-2b86-458d-a8af-8bbaa8b5f303" providerId="ADAL" clId="{23B6D649-A635-455D-81DE-665CD01CF432}" dt="2019-09-19T08:39:31.861" v="1" actId="1076"/>
          <ac:cxnSpMkLst>
            <pc:docMk/>
            <pc:sldMk cId="3594872867" sldId="587"/>
            <ac:cxnSpMk id="6" creationId="{67F991AC-B167-4AAA-9E30-F6144FC96392}"/>
          </ac:cxnSpMkLst>
        </pc:cxnChg>
        <pc:cxnChg chg="add mod">
          <ac:chgData name="Kashkarov, Sergii" userId="8ab11ff8-2b86-458d-a8af-8bbaa8b5f303" providerId="ADAL" clId="{23B6D649-A635-455D-81DE-665CD01CF432}" dt="2019-09-19T08:41:50.437" v="68" actId="1037"/>
          <ac:cxnSpMkLst>
            <pc:docMk/>
            <pc:sldMk cId="3594872867" sldId="587"/>
            <ac:cxnSpMk id="12" creationId="{BE41B9B7-6C5F-47FF-B860-EA1C7B6ABC6F}"/>
          </ac:cxnSpMkLst>
        </pc:cxnChg>
      </pc:sldChg>
      <pc:sldChg chg="modSp">
        <pc:chgData name="Kashkarov, Sergii" userId="8ab11ff8-2b86-458d-a8af-8bbaa8b5f303" providerId="ADAL" clId="{23B6D649-A635-455D-81DE-665CD01CF432}" dt="2019-09-19T09:03:56.620" v="243" actId="20577"/>
        <pc:sldMkLst>
          <pc:docMk/>
          <pc:sldMk cId="2660192640" sldId="588"/>
        </pc:sldMkLst>
        <pc:spChg chg="mod">
          <ac:chgData name="Kashkarov, Sergii" userId="8ab11ff8-2b86-458d-a8af-8bbaa8b5f303" providerId="ADAL" clId="{23B6D649-A635-455D-81DE-665CD01CF432}" dt="2019-09-19T09:03:56.620" v="243" actId="20577"/>
          <ac:spMkLst>
            <pc:docMk/>
            <pc:sldMk cId="2660192640" sldId="588"/>
            <ac:spMk id="4" creationId="{B047CAEB-1D9E-4DE5-B77C-B6BA37E4974E}"/>
          </ac:spMkLst>
        </pc:spChg>
      </pc:sldChg>
      <pc:sldChg chg="addSp delSp modSp modAnim">
        <pc:chgData name="Kashkarov, Sergii" userId="8ab11ff8-2b86-458d-a8af-8bbaa8b5f303" providerId="ADAL" clId="{23B6D649-A635-455D-81DE-665CD01CF432}" dt="2019-09-19T08:59:44.559" v="216"/>
        <pc:sldMkLst>
          <pc:docMk/>
          <pc:sldMk cId="1589807630" sldId="590"/>
        </pc:sldMkLst>
        <pc:spChg chg="add mod">
          <ac:chgData name="Kashkarov, Sergii" userId="8ab11ff8-2b86-458d-a8af-8bbaa8b5f303" providerId="ADAL" clId="{23B6D649-A635-455D-81DE-665CD01CF432}" dt="2019-09-19T08:54:50.743" v="135" actId="1076"/>
          <ac:spMkLst>
            <pc:docMk/>
            <pc:sldMk cId="1589807630" sldId="590"/>
            <ac:spMk id="6" creationId="{7DC9AB1E-9588-4A8A-8DCA-01E39F2774FD}"/>
          </ac:spMkLst>
        </pc:spChg>
        <pc:spChg chg="add del mod">
          <ac:chgData name="Kashkarov, Sergii" userId="8ab11ff8-2b86-458d-a8af-8bbaa8b5f303" providerId="ADAL" clId="{23B6D649-A635-455D-81DE-665CD01CF432}" dt="2019-09-19T08:56:24.318" v="183" actId="478"/>
          <ac:spMkLst>
            <pc:docMk/>
            <pc:sldMk cId="1589807630" sldId="590"/>
            <ac:spMk id="10" creationId="{39A7CFC1-AE92-4E86-8BA5-FE1D3D222C98}"/>
          </ac:spMkLst>
        </pc:spChg>
        <pc:spChg chg="add del mod">
          <ac:chgData name="Kashkarov, Sergii" userId="8ab11ff8-2b86-458d-a8af-8bbaa8b5f303" providerId="ADAL" clId="{23B6D649-A635-455D-81DE-665CD01CF432}" dt="2019-09-19T08:56:34.818" v="185" actId="11529"/>
          <ac:spMkLst>
            <pc:docMk/>
            <pc:sldMk cId="1589807630" sldId="590"/>
            <ac:spMk id="11" creationId="{603C8D1B-9599-400B-BC0F-1262035EAE04}"/>
          </ac:spMkLst>
        </pc:spChg>
        <pc:spChg chg="add mod">
          <ac:chgData name="Kashkarov, Sergii" userId="8ab11ff8-2b86-458d-a8af-8bbaa8b5f303" providerId="ADAL" clId="{23B6D649-A635-455D-81DE-665CD01CF432}" dt="2019-09-19T08:57:01.269" v="192" actId="693"/>
          <ac:spMkLst>
            <pc:docMk/>
            <pc:sldMk cId="1589807630" sldId="590"/>
            <ac:spMk id="12" creationId="{D9AB7315-7AC4-4E08-86F0-6B7A7ECCFC63}"/>
          </ac:spMkLst>
        </pc:spChg>
        <pc:cxnChg chg="add mod">
          <ac:chgData name="Kashkarov, Sergii" userId="8ab11ff8-2b86-458d-a8af-8bbaa8b5f303" providerId="ADAL" clId="{23B6D649-A635-455D-81DE-665CD01CF432}" dt="2019-09-19T08:56:39.122" v="186" actId="1037"/>
          <ac:cxnSpMkLst>
            <pc:docMk/>
            <pc:sldMk cId="1589807630" sldId="590"/>
            <ac:cxnSpMk id="3" creationId="{6A6662C7-B3D5-43D1-8952-C53DE1836B7C}"/>
          </ac:cxnSpMkLst>
        </pc:cxnChg>
        <pc:cxnChg chg="add mod">
          <ac:chgData name="Kashkarov, Sergii" userId="8ab11ff8-2b86-458d-a8af-8bbaa8b5f303" providerId="ADAL" clId="{23B6D649-A635-455D-81DE-665CD01CF432}" dt="2019-09-19T08:53:36.221" v="113" actId="1037"/>
          <ac:cxnSpMkLst>
            <pc:docMk/>
            <pc:sldMk cId="1589807630" sldId="590"/>
            <ac:cxnSpMk id="9" creationId="{201A6B5F-565D-4E17-972E-253D2EAC80D0}"/>
          </ac:cxnSpMkLst>
        </pc:cxnChg>
      </pc:sldChg>
      <pc:sldChg chg="addSp modSp add modAnim">
        <pc:chgData name="Kashkarov, Sergii" userId="8ab11ff8-2b86-458d-a8af-8bbaa8b5f303" providerId="ADAL" clId="{23B6D649-A635-455D-81DE-665CD01CF432}" dt="2019-09-19T09:00:11.303" v="218"/>
        <pc:sldMkLst>
          <pc:docMk/>
          <pc:sldMk cId="3439693152" sldId="591"/>
        </pc:sldMkLst>
        <pc:spChg chg="mod">
          <ac:chgData name="Kashkarov, Sergii" userId="8ab11ff8-2b86-458d-a8af-8bbaa8b5f303" providerId="ADAL" clId="{23B6D649-A635-455D-81DE-665CD01CF432}" dt="2019-09-19T08:57:54.642" v="214" actId="1076"/>
          <ac:spMkLst>
            <pc:docMk/>
            <pc:sldMk cId="3439693152" sldId="591"/>
            <ac:spMk id="6" creationId="{7DC9AB1E-9588-4A8A-8DCA-01E39F2774FD}"/>
          </ac:spMkLst>
        </pc:spChg>
        <pc:spChg chg="add mod">
          <ac:chgData name="Kashkarov, Sergii" userId="8ab11ff8-2b86-458d-a8af-8bbaa8b5f303" providerId="ADAL" clId="{23B6D649-A635-455D-81DE-665CD01CF432}" dt="2019-09-19T08:57:31.235" v="207" actId="1076"/>
          <ac:spMkLst>
            <pc:docMk/>
            <pc:sldMk cId="3439693152" sldId="591"/>
            <ac:spMk id="12" creationId="{D10BC2DA-63AC-4E11-B1B5-D8C2E4743227}"/>
          </ac:spMkLst>
        </pc:spChg>
        <pc:picChg chg="mod">
          <ac:chgData name="Kashkarov, Sergii" userId="8ab11ff8-2b86-458d-a8af-8bbaa8b5f303" providerId="ADAL" clId="{23B6D649-A635-455D-81DE-665CD01CF432}" dt="2019-09-19T08:57:46.562" v="211" actId="1076"/>
          <ac:picMkLst>
            <pc:docMk/>
            <pc:sldMk cId="3439693152" sldId="591"/>
            <ac:picMk id="5" creationId="{C8BC93F5-F9C4-6744-9353-BCCBEC956FA0}"/>
          </ac:picMkLst>
        </pc:picChg>
        <pc:cxnChg chg="mod">
          <ac:chgData name="Kashkarov, Sergii" userId="8ab11ff8-2b86-458d-a8af-8bbaa8b5f303" providerId="ADAL" clId="{23B6D649-A635-455D-81DE-665CD01CF432}" dt="2019-09-19T08:56:01.930" v="169" actId="1036"/>
          <ac:cxnSpMkLst>
            <pc:docMk/>
            <pc:sldMk cId="3439693152" sldId="591"/>
            <ac:cxnSpMk id="3" creationId="{6A6662C7-B3D5-43D1-8952-C53DE1836B7C}"/>
          </ac:cxnSpMkLst>
        </pc:cxnChg>
        <pc:cxnChg chg="mod">
          <ac:chgData name="Kashkarov, Sergii" userId="8ab11ff8-2b86-458d-a8af-8bbaa8b5f303" providerId="ADAL" clId="{23B6D649-A635-455D-81DE-665CD01CF432}" dt="2019-09-19T08:55:52.754" v="168" actId="1076"/>
          <ac:cxnSpMkLst>
            <pc:docMk/>
            <pc:sldMk cId="3439693152" sldId="591"/>
            <ac:cxnSpMk id="9" creationId="{201A6B5F-565D-4E17-972E-253D2EAC80D0}"/>
          </ac:cxnSpMkLst>
        </pc:cxnChg>
      </pc:sldChg>
    </pc:docChg>
  </pc:docChgLst>
  <pc:docChgLst>
    <pc:chgData name="Kashkarov, Sergii" userId="8ab11ff8-2b86-458d-a8af-8bbaa8b5f303" providerId="ADAL" clId="{6D92507D-703B-4467-8718-78201DD70AC1}"/>
    <pc:docChg chg="undo custSel modSld">
      <pc:chgData name="Kashkarov, Sergii" userId="8ab11ff8-2b86-458d-a8af-8bbaa8b5f303" providerId="ADAL" clId="{6D92507D-703B-4467-8718-78201DD70AC1}" dt="2019-09-19T09:39:53.158" v="64" actId="207"/>
      <pc:docMkLst>
        <pc:docMk/>
      </pc:docMkLst>
      <pc:sldChg chg="modTransition">
        <pc:chgData name="Kashkarov, Sergii" userId="8ab11ff8-2b86-458d-a8af-8bbaa8b5f303" providerId="ADAL" clId="{6D92507D-703B-4467-8718-78201DD70AC1}" dt="2019-09-19T09:39:15.064" v="57"/>
        <pc:sldMkLst>
          <pc:docMk/>
          <pc:sldMk cId="60780585" sldId="408"/>
        </pc:sldMkLst>
      </pc:sldChg>
      <pc:sldChg chg="modTransition">
        <pc:chgData name="Kashkarov, Sergii" userId="8ab11ff8-2b86-458d-a8af-8bbaa8b5f303" providerId="ADAL" clId="{6D92507D-703B-4467-8718-78201DD70AC1}" dt="2019-09-19T09:39:17.333" v="58"/>
        <pc:sldMkLst>
          <pc:docMk/>
          <pc:sldMk cId="2580421321" sldId="586"/>
        </pc:sldMkLst>
      </pc:sldChg>
      <pc:sldChg chg="addSp delSp modSp">
        <pc:chgData name="Kashkarov, Sergii" userId="8ab11ff8-2b86-458d-a8af-8bbaa8b5f303" providerId="ADAL" clId="{6D92507D-703B-4467-8718-78201DD70AC1}" dt="2019-09-19T09:39:53.158" v="64" actId="207"/>
        <pc:sldMkLst>
          <pc:docMk/>
          <pc:sldMk cId="3594872867" sldId="587"/>
        </pc:sldMkLst>
        <pc:spChg chg="ord">
          <ac:chgData name="Kashkarov, Sergii" userId="8ab11ff8-2b86-458d-a8af-8bbaa8b5f303" providerId="ADAL" clId="{6D92507D-703B-4467-8718-78201DD70AC1}" dt="2019-09-19T09:39:01.392" v="56" actId="167"/>
          <ac:spMkLst>
            <pc:docMk/>
            <pc:sldMk cId="3594872867" sldId="587"/>
            <ac:spMk id="2" creationId="{D4D53D0A-18FB-49D2-94D1-1B0DFE4760AF}"/>
          </ac:spMkLst>
        </pc:spChg>
        <pc:spChg chg="mod">
          <ac:chgData name="Kashkarov, Sergii" userId="8ab11ff8-2b86-458d-a8af-8bbaa8b5f303" providerId="ADAL" clId="{6D92507D-703B-4467-8718-78201DD70AC1}" dt="2019-09-19T09:39:53.158" v="64" actId="207"/>
          <ac:spMkLst>
            <pc:docMk/>
            <pc:sldMk cId="3594872867" sldId="587"/>
            <ac:spMk id="13" creationId="{A061C41C-9D5E-44C2-ACEF-3520CF5A656D}"/>
          </ac:spMkLst>
        </pc:spChg>
        <pc:graphicFrameChg chg="add del mod">
          <ac:chgData name="Kashkarov, Sergii" userId="8ab11ff8-2b86-458d-a8af-8bbaa8b5f303" providerId="ADAL" clId="{6D92507D-703B-4467-8718-78201DD70AC1}" dt="2019-09-19T09:26:37.462" v="1"/>
          <ac:graphicFrameMkLst>
            <pc:docMk/>
            <pc:sldMk cId="3594872867" sldId="587"/>
            <ac:graphicFrameMk id="3" creationId="{ED04896D-A8D0-4D51-A3FC-29E78A08CD74}"/>
          </ac:graphicFrameMkLst>
        </pc:graphicFrameChg>
        <pc:graphicFrameChg chg="add del mod">
          <ac:chgData name="Kashkarov, Sergii" userId="8ab11ff8-2b86-458d-a8af-8bbaa8b5f303" providerId="ADAL" clId="{6D92507D-703B-4467-8718-78201DD70AC1}" dt="2019-09-19T09:38:22.150" v="33"/>
          <ac:graphicFrameMkLst>
            <pc:docMk/>
            <pc:sldMk cId="3594872867" sldId="587"/>
            <ac:graphicFrameMk id="16" creationId="{04ECCAAF-0DE1-4CFA-AA2F-A7BD19DF0385}"/>
          </ac:graphicFrameMkLst>
        </pc:graphicFrameChg>
        <pc:picChg chg="del mod">
          <ac:chgData name="Kashkarov, Sergii" userId="8ab11ff8-2b86-458d-a8af-8bbaa8b5f303" providerId="ADAL" clId="{6D92507D-703B-4467-8718-78201DD70AC1}" dt="2019-09-19T09:27:01.812" v="23"/>
          <ac:picMkLst>
            <pc:docMk/>
            <pc:sldMk cId="3594872867" sldId="587"/>
            <ac:picMk id="4" creationId="{06DA6359-14B2-4363-A2B3-E8D24BD35757}"/>
          </ac:picMkLst>
        </pc:picChg>
        <pc:picChg chg="del">
          <ac:chgData name="Kashkarov, Sergii" userId="8ab11ff8-2b86-458d-a8af-8bbaa8b5f303" providerId="ADAL" clId="{6D92507D-703B-4467-8718-78201DD70AC1}" dt="2019-09-19T09:27:03.206" v="24" actId="478"/>
          <ac:picMkLst>
            <pc:docMk/>
            <pc:sldMk cId="3594872867" sldId="587"/>
            <ac:picMk id="10" creationId="{F56CE11E-6920-BA42-BA0E-CB99666E7BAD}"/>
          </ac:picMkLst>
        </pc:picChg>
        <pc:picChg chg="add del ord">
          <ac:chgData name="Kashkarov, Sergii" userId="8ab11ff8-2b86-458d-a8af-8bbaa8b5f303" providerId="ADAL" clId="{6D92507D-703B-4467-8718-78201DD70AC1}" dt="2019-09-19T09:38:54.030" v="53" actId="478"/>
          <ac:picMkLst>
            <pc:docMk/>
            <pc:sldMk cId="3594872867" sldId="587"/>
            <ac:picMk id="14" creationId="{955B049E-49CE-4BF0-BE7C-CA82FCD11F00}"/>
          </ac:picMkLst>
        </pc:picChg>
        <pc:picChg chg="del mod">
          <ac:chgData name="Kashkarov, Sergii" userId="8ab11ff8-2b86-458d-a8af-8bbaa8b5f303" providerId="ADAL" clId="{6D92507D-703B-4467-8718-78201DD70AC1}" dt="2019-09-19T09:38:19.494" v="30"/>
          <ac:picMkLst>
            <pc:docMk/>
            <pc:sldMk cId="3594872867" sldId="587"/>
            <ac:picMk id="15" creationId="{B1227CF1-89EB-44E7-A357-4F2B22CCAE2E}"/>
          </ac:picMkLst>
        </pc:picChg>
        <pc:picChg chg="del mod">
          <ac:chgData name="Kashkarov, Sergii" userId="8ab11ff8-2b86-458d-a8af-8bbaa8b5f303" providerId="ADAL" clId="{6D92507D-703B-4467-8718-78201DD70AC1}" dt="2019-09-19T09:38:52.136" v="52"/>
          <ac:picMkLst>
            <pc:docMk/>
            <pc:sldMk cId="3594872867" sldId="587"/>
            <ac:picMk id="17" creationId="{DD29085F-47FF-4F68-826A-C36F9B1C4AA7}"/>
          </ac:picMkLst>
        </pc:picChg>
        <pc:picChg chg="add ord">
          <ac:chgData name="Kashkarov, Sergii" userId="8ab11ff8-2b86-458d-a8af-8bbaa8b5f303" providerId="ADAL" clId="{6D92507D-703B-4467-8718-78201DD70AC1}" dt="2019-09-19T09:38:56.195" v="55" actId="167"/>
          <ac:picMkLst>
            <pc:docMk/>
            <pc:sldMk cId="3594872867" sldId="587"/>
            <ac:picMk id="18" creationId="{BF14FAAA-4682-40E7-A0DF-9A9AA886BAAD}"/>
          </ac:picMkLst>
        </pc:picChg>
        <pc:cxnChg chg="mod">
          <ac:chgData name="Kashkarov, Sergii" userId="8ab11ff8-2b86-458d-a8af-8bbaa8b5f303" providerId="ADAL" clId="{6D92507D-703B-4467-8718-78201DD70AC1}" dt="2019-09-19T09:39:31.133" v="60" actId="14100"/>
          <ac:cxnSpMkLst>
            <pc:docMk/>
            <pc:sldMk cId="3594872867" sldId="587"/>
            <ac:cxnSpMk id="5" creationId="{EF212F65-50E5-4167-9487-FAC4C4475B1E}"/>
          </ac:cxnSpMkLst>
        </pc:cxnChg>
        <pc:cxnChg chg="mod">
          <ac:chgData name="Kashkarov, Sergii" userId="8ab11ff8-2b86-458d-a8af-8bbaa8b5f303" providerId="ADAL" clId="{6D92507D-703B-4467-8718-78201DD70AC1}" dt="2019-09-19T09:39:49.534" v="63" actId="208"/>
          <ac:cxnSpMkLst>
            <pc:docMk/>
            <pc:sldMk cId="3594872867" sldId="587"/>
            <ac:cxnSpMk id="12" creationId="{BE41B9B7-6C5F-47FF-B860-EA1C7B6ABC6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D7466-A75B-4770-AB70-522C02F6A009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237CC-7187-49AF-AA5C-A6302DE2F7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95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237CC-7187-49AF-AA5C-A6302DE2F70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28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237CC-7187-49AF-AA5C-A6302DE2F70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3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2708920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3933056"/>
            <a:ext cx="7992888" cy="1656184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BBA46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ulster.ac.uk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84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9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73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BE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C711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7114F"/>
                </a:solidFill>
              </a:rPr>
              <a:t>ulster.ac.uk</a:t>
            </a:r>
            <a:endParaRPr lang="en-GB" dirty="0">
              <a:solidFill>
                <a:srgbClr val="C711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3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68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56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91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, Design, Built Env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C711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1" descr="UU Arts&amp;Design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2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&amp;E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D65E0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65E06"/>
                </a:solidFill>
              </a:rPr>
              <a:t>ulster.ac.uk</a:t>
            </a:r>
            <a:endParaRPr lang="en-GB" dirty="0">
              <a:solidFill>
                <a:srgbClr val="D65E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0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 descr="UU Computers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369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 descr="UU Computers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06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rporat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861048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cap="none" baseline="0" dirty="0"/>
              <a:t>Divider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4593109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109641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 descr="UU Computers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024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&amp;E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D65E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 descr="UU Computers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96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Science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357E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57E29"/>
                </a:solidFill>
              </a:rPr>
              <a:t>ulster.ac.uk</a:t>
            </a:r>
            <a:endParaRPr lang="en-GB" dirty="0">
              <a:solidFill>
                <a:srgbClr val="357E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0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2" name="Picture 1" descr="UU Socia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985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200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52460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ocial Science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357E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676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 Science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005C7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5C73"/>
                </a:solidFill>
              </a:rPr>
              <a:t>ulster.ac.uk</a:t>
            </a:r>
            <a:endParaRPr lang="en-GB" dirty="0">
              <a:solidFill>
                <a:srgbClr val="005C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86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Titl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16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2050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73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-27384"/>
            <a:ext cx="8397145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pic>
        <p:nvPicPr>
          <p:cNvPr id="7" name="Picture 1" descr="UU Social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69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lth Sciences Facult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5C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23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School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0DB4E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DB4E6"/>
                </a:solidFill>
              </a:rPr>
              <a:t>ulster.ac.uk</a:t>
            </a:r>
            <a:endParaRPr lang="en-GB" dirty="0">
              <a:solidFill>
                <a:srgbClr val="0DB4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17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Titl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026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79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612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-27384"/>
            <a:ext cx="8397145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0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40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siness Schoo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DB4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2" descr="C:\Users\MDunne\Desktop\UU Business Schoo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310400" cy="8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0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120776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5"/>
            <a:ext cx="8397146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26413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952128"/>
            <a:ext cx="446449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4464496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6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5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8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6199"/>
            <a:ext cx="131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</p:spTree>
    <p:extLst>
      <p:ext uri="{BB962C8B-B14F-4D97-AF65-F5344CB8AC3E}">
        <p14:creationId xmlns:p14="http://schemas.microsoft.com/office/powerpoint/2010/main" val="136473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s Facul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140968"/>
            <a:ext cx="7992888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4437112"/>
            <a:ext cx="7992888" cy="165618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rgbClr val="722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1560" y="5949280"/>
            <a:ext cx="258390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22343"/>
                </a:solidFill>
              </a:rPr>
              <a:t>ulster.ac.uk</a:t>
            </a:r>
            <a:endParaRPr lang="en-GB" dirty="0">
              <a:solidFill>
                <a:srgbClr val="722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3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752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0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rts Facult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628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752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544" y="764704"/>
            <a:ext cx="8208912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8D8C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544" y="1600201"/>
            <a:ext cx="8280920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130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6AE1-2333-4445-AAE9-F4505DEEB201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DD6A-4F4B-48C0-931C-A060E8E98E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5" r:id="rId3"/>
    <p:sldLayoutId id="2147483676" r:id="rId4"/>
    <p:sldLayoutId id="2147483683" r:id="rId5"/>
    <p:sldLayoutId id="2147483677" r:id="rId6"/>
    <p:sldLayoutId id="2147483660" r:id="rId7"/>
    <p:sldLayoutId id="2147483652" r:id="rId8"/>
    <p:sldLayoutId id="2147483674" r:id="rId9"/>
    <p:sldLayoutId id="2147483685" r:id="rId10"/>
    <p:sldLayoutId id="2147483682" r:id="rId11"/>
    <p:sldLayoutId id="2147483661" r:id="rId12"/>
    <p:sldLayoutId id="2147483669" r:id="rId13"/>
    <p:sldLayoutId id="2147483670" r:id="rId14"/>
    <p:sldLayoutId id="2147483684" r:id="rId15"/>
    <p:sldLayoutId id="2147483678" r:id="rId16"/>
    <p:sldLayoutId id="2147483662" r:id="rId17"/>
    <p:sldLayoutId id="2147483668" r:id="rId18"/>
    <p:sldLayoutId id="2147483671" r:id="rId19"/>
    <p:sldLayoutId id="2147483687" r:id="rId20"/>
    <p:sldLayoutId id="2147483688" r:id="rId21"/>
    <p:sldLayoutId id="2147483663" r:id="rId22"/>
    <p:sldLayoutId id="2147483667" r:id="rId23"/>
    <p:sldLayoutId id="2147483672" r:id="rId24"/>
    <p:sldLayoutId id="2147483680" r:id="rId25"/>
    <p:sldLayoutId id="2147483689" r:id="rId26"/>
    <p:sldLayoutId id="2147483664" r:id="rId27"/>
    <p:sldLayoutId id="2147483666" r:id="rId28"/>
    <p:sldLayoutId id="2147483673" r:id="rId29"/>
    <p:sldLayoutId id="2147483686" r:id="rId30"/>
    <p:sldLayoutId id="2147483681" r:id="rId31"/>
    <p:sldLayoutId id="2147483690" r:id="rId32"/>
    <p:sldLayoutId id="2147483691" r:id="rId33"/>
    <p:sldLayoutId id="2147483692" r:id="rId34"/>
    <p:sldLayoutId id="2147483693" r:id="rId35"/>
    <p:sldLayoutId id="2147483694" r:id="rId3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4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3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5CABB5A-9FF4-42C4-A9E0-53832ED0B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924944"/>
            <a:ext cx="7848872" cy="146821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a typeface="Arial" panose="020B0604020202020204" pitchFamily="34" charset="0"/>
              </a:rPr>
              <a:t>Towards fire test protocol for hydrogen storage tanks</a:t>
            </a:r>
            <a:endParaRPr lang="en-GB" sz="44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2AEB8B9-8C87-414F-AFED-1C4F3A51F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2202454"/>
            <a:ext cx="6048672" cy="822548"/>
          </a:xfrm>
        </p:spPr>
        <p:txBody>
          <a:bodyPr>
            <a:noAutofit/>
          </a:bodyPr>
          <a:lstStyle/>
          <a:p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es-ES" sz="2000" b="0" dirty="0">
                <a:latin typeface="Arial" panose="020B0604020202020204" pitchFamily="34" charset="0"/>
                <a:cs typeface="Arial" panose="020B0604020202020204" pitchFamily="34" charset="0"/>
              </a:rPr>
              <a:t> Conference 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es-ES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es-ES" sz="2000" b="0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, Adelaide, Australia 24-26</a:t>
            </a:r>
            <a:r>
              <a:rPr lang="en-GB" sz="20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September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C601947-22B4-4DBD-BA73-30566E0FD0FA}"/>
              </a:ext>
            </a:extLst>
          </p:cNvPr>
          <p:cNvSpPr txBox="1">
            <a:spLocks/>
          </p:cNvSpPr>
          <p:nvPr/>
        </p:nvSpPr>
        <p:spPr>
          <a:xfrm>
            <a:off x="539552" y="4725144"/>
            <a:ext cx="8280920" cy="822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0" u="sng" dirty="0">
                <a:latin typeface="Arial" panose="020B0604020202020204" pitchFamily="34" charset="0"/>
                <a:cs typeface="Arial" panose="020B0604020202020204" pitchFamily="34" charset="0"/>
              </a:rPr>
              <a:t>V. Molkov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, S. Kashkarov</a:t>
            </a:r>
            <a:endParaRPr lang="en-GB" sz="2000" b="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Hydrogen Safety Engineering and Research Centre, University of Ulster</a:t>
            </a:r>
          </a:p>
        </p:txBody>
      </p:sp>
    </p:spTree>
    <p:extLst>
      <p:ext uri="{BB962C8B-B14F-4D97-AF65-F5344CB8AC3E}">
        <p14:creationId xmlns:p14="http://schemas.microsoft.com/office/powerpoint/2010/main" val="37869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262AA6-0207-43B6-BA87-4CE4DCF8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/>
          <a:lstStyle/>
          <a:p>
            <a:r>
              <a:rPr lang="en-GB" dirty="0"/>
              <a:t>Where is the “game”?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5066D6-AE8B-429E-98F0-C8B4846D0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208912" cy="460648"/>
          </a:xfrm>
        </p:spPr>
        <p:txBody>
          <a:bodyPr/>
          <a:lstStyle/>
          <a:p>
            <a:r>
              <a:rPr lang="en-GB" dirty="0"/>
              <a:t>“Use a low HRR/A”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C93F5-F9C4-6744-9353-BCCBEC95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39" y="1340768"/>
            <a:ext cx="7728613" cy="4825925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7DC9AB1E-9588-4A8A-8DCA-01E39F2774FD}"/>
              </a:ext>
            </a:extLst>
          </p:cNvPr>
          <p:cNvSpPr txBox="1">
            <a:spLocks/>
          </p:cNvSpPr>
          <p:nvPr/>
        </p:nvSpPr>
        <p:spPr>
          <a:xfrm>
            <a:off x="2195736" y="4750097"/>
            <a:ext cx="1872203" cy="360039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36000" rIns="36000" bIns="36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FRR=24 min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6662C7-B3D5-43D1-8952-C53DE1836B7C}"/>
              </a:ext>
            </a:extLst>
          </p:cNvPr>
          <p:cNvCxnSpPr>
            <a:cxnSpLocks/>
          </p:cNvCxnSpPr>
          <p:nvPr/>
        </p:nvCxnSpPr>
        <p:spPr>
          <a:xfrm flipV="1">
            <a:off x="2086644" y="1999000"/>
            <a:ext cx="0" cy="32403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1A6B5F-565D-4E17-972E-253D2EAC80D0}"/>
              </a:ext>
            </a:extLst>
          </p:cNvPr>
          <p:cNvCxnSpPr>
            <a:cxnSpLocks/>
          </p:cNvCxnSpPr>
          <p:nvPr/>
        </p:nvCxnSpPr>
        <p:spPr>
          <a:xfrm flipH="1">
            <a:off x="1835696" y="1916832"/>
            <a:ext cx="17750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0BC2DA-63AC-4E11-B1B5-D8C2E4743227}"/>
              </a:ext>
            </a:extLst>
          </p:cNvPr>
          <p:cNvSpPr txBox="1">
            <a:spLocks/>
          </p:cNvSpPr>
          <p:nvPr/>
        </p:nvSpPr>
        <p:spPr>
          <a:xfrm>
            <a:off x="1547664" y="5458367"/>
            <a:ext cx="1672479" cy="360039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36000" rIns="36000" bIns="36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0.2 MW/m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3969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517233"/>
            <a:ext cx="2699792" cy="122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2CF9D-EF81-6845-BA54-587276A47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51304" cy="562074"/>
          </a:xfrm>
        </p:spPr>
        <p:txBody>
          <a:bodyPr/>
          <a:lstStyle/>
          <a:p>
            <a:r>
              <a:rPr lang="en-GB" dirty="0"/>
              <a:t>Low vs real HRR/A: stand-alone tank </a:t>
            </a:r>
            <a:endParaRPr lang="en-US" dirty="0"/>
          </a:p>
        </p:txBody>
      </p:sp>
      <p:pic>
        <p:nvPicPr>
          <p:cNvPr id="7" name="1rev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965" t="3206" r="22657" b="19051"/>
          <a:stretch/>
        </p:blipFill>
        <p:spPr>
          <a:xfrm>
            <a:off x="330564" y="1340769"/>
            <a:ext cx="4143512" cy="4608512"/>
          </a:xfrm>
        </p:spPr>
      </p:pic>
      <p:grpSp>
        <p:nvGrpSpPr>
          <p:cNvPr id="20" name="Group 19"/>
          <p:cNvGrpSpPr/>
          <p:nvPr/>
        </p:nvGrpSpPr>
        <p:grpSpPr>
          <a:xfrm>
            <a:off x="971600" y="6390837"/>
            <a:ext cx="4419288" cy="350531"/>
            <a:chOff x="1073807" y="6208717"/>
            <a:chExt cx="4032449" cy="350531"/>
          </a:xfrm>
        </p:grpSpPr>
        <p:sp>
          <p:nvSpPr>
            <p:cNvPr id="10" name="Rectangle 9"/>
            <p:cNvSpPr/>
            <p:nvPr/>
          </p:nvSpPr>
          <p:spPr>
            <a:xfrm>
              <a:off x="1073807" y="6237312"/>
              <a:ext cx="504056" cy="280453"/>
            </a:xfrm>
            <a:prstGeom prst="rect">
              <a:avLst/>
            </a:prstGeom>
            <a:solidFill>
              <a:srgbClr val="29C9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1577863" y="6208717"/>
              <a:ext cx="3528393" cy="35053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000" dirty="0">
                  <a:solidFill>
                    <a:srgbClr val="4A4A4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590°C (GTR#13 min required)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25405" y="6387478"/>
            <a:ext cx="1656184" cy="313011"/>
            <a:chOff x="5200824" y="6198502"/>
            <a:chExt cx="1656184" cy="313011"/>
          </a:xfrm>
        </p:grpSpPr>
        <p:sp>
          <p:nvSpPr>
            <p:cNvPr id="9" name="Rectangle 8"/>
            <p:cNvSpPr/>
            <p:nvPr/>
          </p:nvSpPr>
          <p:spPr>
            <a:xfrm>
              <a:off x="5200824" y="6231060"/>
              <a:ext cx="504056" cy="280453"/>
            </a:xfrm>
            <a:prstGeom prst="rect">
              <a:avLst/>
            </a:prstGeom>
            <a:solidFill>
              <a:srgbClr val="82C71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5704880" y="6198502"/>
              <a:ext cx="1152128" cy="3124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000" dirty="0">
                  <a:solidFill>
                    <a:srgbClr val="4A4A4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1030°C</a:t>
              </a:r>
            </a:p>
          </p:txBody>
        </p:sp>
      </p:grpSp>
      <p:sp>
        <p:nvSpPr>
          <p:cNvPr id="13" name="Content Placeholder 3"/>
          <p:cNvSpPr txBox="1">
            <a:spLocks/>
          </p:cNvSpPr>
          <p:nvPr/>
        </p:nvSpPr>
        <p:spPr>
          <a:xfrm>
            <a:off x="330564" y="865307"/>
            <a:ext cx="4143512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HRR/A=0.228 MW/m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48264" y="6387478"/>
            <a:ext cx="1728192" cy="320246"/>
            <a:chOff x="6948264" y="6387478"/>
            <a:chExt cx="1728192" cy="320246"/>
          </a:xfrm>
        </p:grpSpPr>
        <p:sp>
          <p:nvSpPr>
            <p:cNvPr id="14" name="Rectangle 13"/>
            <p:cNvSpPr/>
            <p:nvPr/>
          </p:nvSpPr>
          <p:spPr>
            <a:xfrm>
              <a:off x="6948264" y="6427271"/>
              <a:ext cx="504056" cy="28045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7471568" y="6387478"/>
              <a:ext cx="1204888" cy="3124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000" dirty="0">
                  <a:solidFill>
                    <a:srgbClr val="4A4A4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1230 °C</a:t>
              </a:r>
            </a:p>
          </p:txBody>
        </p:sp>
      </p:grpSp>
      <p:sp>
        <p:nvSpPr>
          <p:cNvPr id="16" name="Content Placeholder 3"/>
          <p:cNvSpPr txBox="1">
            <a:spLocks/>
          </p:cNvSpPr>
          <p:nvPr/>
        </p:nvSpPr>
        <p:spPr>
          <a:xfrm>
            <a:off x="4646692" y="865307"/>
            <a:ext cx="4212971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HRR/A=1 MW/m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</p:txBody>
      </p:sp>
      <p:pic>
        <p:nvPicPr>
          <p:cNvPr id="17" name="1rev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4251" t="24512" r="27163" b="19209"/>
          <a:stretch/>
        </p:blipFill>
        <p:spPr>
          <a:xfrm>
            <a:off x="4646692" y="1340768"/>
            <a:ext cx="421297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0" y="5517233"/>
            <a:ext cx="2699792" cy="122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In-situ localised fire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3" y="764704"/>
            <a:ext cx="8640955" cy="460648"/>
          </a:xfrm>
        </p:spPr>
        <p:txBody>
          <a:bodyPr/>
          <a:lstStyle/>
          <a:p>
            <a:r>
              <a:rPr lang="en-GB" dirty="0"/>
              <a:t>Car and tank geometry, TCs and fire location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49976" y="1468526"/>
            <a:ext cx="6892651" cy="1600533"/>
            <a:chOff x="1279666" y="1569036"/>
            <a:chExt cx="7101920" cy="16343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4162" y="1926317"/>
              <a:ext cx="1822041" cy="1255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79666" y="1847427"/>
              <a:ext cx="4316178" cy="1355982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1288482" y="1583409"/>
              <a:ext cx="1" cy="126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279667" y="1782301"/>
              <a:ext cx="4286571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007857" y="1598114"/>
              <a:ext cx="797769" cy="15162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600" dirty="0"/>
                <a:t>5.2 m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566238" y="1583409"/>
              <a:ext cx="1" cy="1188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94728" y="1587695"/>
              <a:ext cx="1" cy="108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16421" y="1582021"/>
              <a:ext cx="1" cy="108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891553" y="1782301"/>
              <a:ext cx="1531218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331145" y="1569036"/>
              <a:ext cx="880127" cy="210226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GB" sz="1600" dirty="0"/>
                <a:t>1.82 m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6655182" y="1942341"/>
              <a:ext cx="1080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11659" y="3169544"/>
              <a:ext cx="324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16370" y="1942341"/>
              <a:ext cx="1" cy="122400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562346" y="2441559"/>
              <a:ext cx="819240" cy="22046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GB" sz="1600" dirty="0"/>
                <a:t>1.47 m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79512" y="6202992"/>
            <a:ext cx="3106739" cy="3943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GB" dirty="0"/>
              <a:t>Fire source (No.1, No.2) covers</a:t>
            </a:r>
          </a:p>
          <a:p>
            <a:pPr algn="ctr"/>
            <a:r>
              <a:rPr lang="en-GB" dirty="0"/>
              <a:t>localised area of tank 0.25 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1714" y="3476784"/>
            <a:ext cx="3852458" cy="2707802"/>
            <a:chOff x="794897" y="3573016"/>
            <a:chExt cx="3993127" cy="28083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897" y="3573016"/>
              <a:ext cx="3993127" cy="2617850"/>
            </a:xfrm>
            <a:prstGeom prst="rect">
              <a:avLst/>
            </a:prstGeom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3029401" y="5107053"/>
              <a:ext cx="1" cy="104400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463968" y="5335725"/>
              <a:ext cx="1" cy="61200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3029401" y="5867016"/>
              <a:ext cx="431417" cy="1039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352630" y="5673992"/>
              <a:ext cx="787339" cy="1677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GB" sz="1600" dirty="0"/>
                <a:t>0.25 m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 flipV="1">
              <a:off x="2394805" y="5867649"/>
              <a:ext cx="73169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</p:cNvCxnSpPr>
            <p:nvPr/>
          </p:nvCxnSpPr>
          <p:spPr>
            <a:xfrm flipV="1">
              <a:off x="3139969" y="6184022"/>
              <a:ext cx="207895" cy="197306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4535380" y="5962911"/>
            <a:ext cx="4042633" cy="599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Conjugate heat transfer from fire to</a:t>
            </a:r>
            <a:br>
              <a:rPr lang="en-GB" dirty="0"/>
            </a:br>
            <a:r>
              <a:rPr lang="en-GB" dirty="0"/>
              <a:t>700 bar Type 4 tank (</a:t>
            </a:r>
            <a:r>
              <a:rPr lang="en-GB" dirty="0" err="1"/>
              <a:t>LxD</a:t>
            </a:r>
            <a:r>
              <a:rPr lang="en-GB" dirty="0"/>
              <a:t>=0.91x0.325 m).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4784676" y="3447767"/>
            <a:ext cx="4176464" cy="2403231"/>
            <a:chOff x="1403648" y="2060848"/>
            <a:chExt cx="3744416" cy="2106809"/>
          </a:xfrm>
        </p:grpSpPr>
        <p:cxnSp>
          <p:nvCxnSpPr>
            <p:cNvPr id="102" name="Straight Connector 101"/>
            <p:cNvCxnSpPr/>
            <p:nvPr/>
          </p:nvCxnSpPr>
          <p:spPr>
            <a:xfrm flipH="1">
              <a:off x="2011204" y="3836320"/>
              <a:ext cx="226800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3938" y="2658841"/>
              <a:ext cx="2633422" cy="946094"/>
            </a:xfrm>
            <a:prstGeom prst="rect">
              <a:avLst/>
            </a:prstGeom>
          </p:spPr>
        </p:pic>
        <p:sp>
          <p:nvSpPr>
            <p:cNvPr id="104" name="Flowchart: Summing Junction 103"/>
            <p:cNvSpPr/>
            <p:nvPr/>
          </p:nvSpPr>
          <p:spPr>
            <a:xfrm>
              <a:off x="2235745" y="3772506"/>
              <a:ext cx="124637" cy="125735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Flowchart: Summing Junction 104"/>
            <p:cNvSpPr/>
            <p:nvPr/>
          </p:nvSpPr>
          <p:spPr>
            <a:xfrm>
              <a:off x="3918349" y="3774755"/>
              <a:ext cx="124637" cy="125735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Flowchart: Summing Junction 105"/>
            <p:cNvSpPr/>
            <p:nvPr/>
          </p:nvSpPr>
          <p:spPr>
            <a:xfrm>
              <a:off x="3022443" y="3772506"/>
              <a:ext cx="124637" cy="125735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Flowchart: Summing Junction 106"/>
            <p:cNvSpPr/>
            <p:nvPr/>
          </p:nvSpPr>
          <p:spPr>
            <a:xfrm>
              <a:off x="3621180" y="3772506"/>
              <a:ext cx="124637" cy="125735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Flowchart: Summing Junction 107"/>
            <p:cNvSpPr/>
            <p:nvPr/>
          </p:nvSpPr>
          <p:spPr>
            <a:xfrm>
              <a:off x="4215519" y="3772506"/>
              <a:ext cx="124637" cy="125735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621180" y="2311576"/>
              <a:ext cx="1001070" cy="1856081"/>
            </a:xfrm>
            <a:prstGeom prst="rect">
              <a:avLst/>
            </a:prstGeom>
            <a:solidFill>
              <a:srgbClr val="FF0D0D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2132251" y="3587297"/>
              <a:ext cx="967" cy="25200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2011204" y="3594817"/>
              <a:ext cx="345378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1403648" y="3612003"/>
              <a:ext cx="780834" cy="1677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GB" sz="1600" dirty="0"/>
                <a:t>25 mm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155473" y="2060848"/>
              <a:ext cx="1992591" cy="25072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GB" dirty="0"/>
                <a:t>Localised fire area</a:t>
              </a: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V="1">
              <a:off x="3623560" y="2585071"/>
              <a:ext cx="806603" cy="785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4432544" y="2395251"/>
              <a:ext cx="0" cy="756000"/>
            </a:xfrm>
            <a:prstGeom prst="line">
              <a:avLst/>
            </a:prstGeom>
            <a:ln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3583502" y="2344368"/>
              <a:ext cx="886717" cy="1677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en-GB" sz="1600" dirty="0"/>
                <a:t>250 mm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090075" y="3916431"/>
              <a:ext cx="415975" cy="1839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TC1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873259" y="3915565"/>
              <a:ext cx="415975" cy="1839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TC2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478808" y="3914988"/>
              <a:ext cx="453593" cy="1839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200" b="1" dirty="0"/>
                <a:t>TC4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043179" y="3916374"/>
              <a:ext cx="477279" cy="1839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200" b="1" dirty="0"/>
                <a:t>TC6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772679" y="3916374"/>
              <a:ext cx="415975" cy="1839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200" b="1" dirty="0"/>
                <a:t>TC5</a:t>
              </a:r>
            </a:p>
          </p:txBody>
        </p:sp>
        <p:sp>
          <p:nvSpPr>
            <p:cNvPr id="122" name="Flowchart: Summing Junction 121"/>
            <p:cNvSpPr/>
            <p:nvPr/>
          </p:nvSpPr>
          <p:spPr>
            <a:xfrm>
              <a:off x="3334390" y="3772506"/>
              <a:ext cx="124637" cy="125735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167376" y="3914989"/>
              <a:ext cx="451908" cy="1839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TC3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4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7544" y="1556792"/>
                <a:ext cx="8676456" cy="4176464"/>
              </a:xfrm>
            </p:spPr>
            <p:txBody>
              <a:bodyPr>
                <a:noAutofit/>
              </a:bodyPr>
              <a:lstStyle/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GB" b="1" dirty="0"/>
                  <a:t>Case #1:</a:t>
                </a:r>
                <a:r>
                  <a:rPr lang="en-GB" dirty="0"/>
                  <a:t> </a:t>
                </a:r>
                <a:r>
                  <a:rPr lang="en-GB" i="1" dirty="0"/>
                  <a:t>surrogate fuel</a:t>
                </a:r>
                <a:r>
                  <a:rPr lang="en-GB" dirty="0"/>
                  <a:t>, C3H8 equivalent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GB" dirty="0"/>
                  <a:t>=8.2 g/s. </a:t>
                </a:r>
                <a:br>
                  <a:rPr lang="en-GB" dirty="0"/>
                </a:br>
                <a:r>
                  <a:rPr lang="en-GB" dirty="0"/>
                  <a:t>Burner A=1.9 m</a:t>
                </a:r>
                <a:r>
                  <a:rPr lang="en-GB" baseline="30000" dirty="0"/>
                  <a:t>2</a:t>
                </a:r>
                <a:r>
                  <a:rPr lang="en-GB" dirty="0"/>
                  <a:t>, HRR=0.38 MW: </a:t>
                </a:r>
                <a:r>
                  <a:rPr lang="en-GB" b="1" dirty="0">
                    <a:solidFill>
                      <a:srgbClr val="FF0000"/>
                    </a:solidFill>
                  </a:rPr>
                  <a:t>HRR/A=0.2 MW/m</a:t>
                </a:r>
                <a:r>
                  <a:rPr lang="en-GB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GB" dirty="0"/>
                  <a:t>.</a:t>
                </a:r>
              </a:p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GB" b="1" dirty="0"/>
                  <a:t>Case #2:</a:t>
                </a:r>
                <a:r>
                  <a:rPr lang="en-GB" dirty="0"/>
                  <a:t> </a:t>
                </a:r>
                <a:r>
                  <a:rPr lang="en-GB" i="1" dirty="0"/>
                  <a:t>surrogate fuel</a:t>
                </a:r>
                <a:r>
                  <a:rPr lang="en-GB" dirty="0"/>
                  <a:t>, C3H8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GB" dirty="0"/>
                  <a:t>=41 g/s. </a:t>
                </a:r>
                <a:br>
                  <a:rPr lang="en-GB" dirty="0"/>
                </a:br>
                <a:r>
                  <a:rPr lang="en-GB" dirty="0"/>
                  <a:t>Burner </a:t>
                </a:r>
                <a:r>
                  <a:rPr lang="en-GB" b="1" dirty="0"/>
                  <a:t>A=1.9 m</a:t>
                </a:r>
                <a:r>
                  <a:rPr lang="en-GB" b="1" baseline="30000" dirty="0"/>
                  <a:t>2</a:t>
                </a:r>
                <a:r>
                  <a:rPr lang="en-GB" dirty="0"/>
                  <a:t>, HRR=1.9 MW: </a:t>
                </a:r>
                <a:r>
                  <a:rPr lang="en-GB" b="1" dirty="0">
                    <a:solidFill>
                      <a:srgbClr val="FF0000"/>
                    </a:solidFill>
                  </a:rPr>
                  <a:t>HRR/A=1 MW/m</a:t>
                </a:r>
                <a:r>
                  <a:rPr lang="en-GB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GB" dirty="0"/>
                  <a:t>.</a:t>
                </a:r>
              </a:p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GB" b="1" dirty="0"/>
                  <a:t>Case #3: </a:t>
                </a:r>
                <a:r>
                  <a:rPr lang="en-GB" i="1" dirty="0"/>
                  <a:t>diesel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GB" dirty="0"/>
                  <a:t>=4.72 g/s</a:t>
                </a:r>
                <a:r>
                  <a:rPr lang="en-GB" baseline="30000" dirty="0"/>
                  <a:t>(</a:t>
                </a:r>
                <a:r>
                  <a:rPr lang="en-GB" dirty="0"/>
                  <a:t>*</a:t>
                </a:r>
                <a:r>
                  <a:rPr lang="en-GB" baseline="30000" dirty="0"/>
                  <a:t>)</a:t>
                </a:r>
                <a:r>
                  <a:rPr lang="en-GB" dirty="0"/>
                  <a:t>, C3H8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GB" dirty="0"/>
                  <a:t>=4.31 g/s. </a:t>
                </a:r>
                <a:br>
                  <a:rPr lang="en-GB" dirty="0"/>
                </a:br>
                <a:r>
                  <a:rPr lang="en-GB" dirty="0"/>
                  <a:t>Burner </a:t>
                </a:r>
                <a:r>
                  <a:rPr lang="en-GB" b="1" dirty="0"/>
                  <a:t>A=0.2 m</a:t>
                </a:r>
                <a:r>
                  <a:rPr lang="en-GB" b="1" baseline="30000" dirty="0"/>
                  <a:t>2</a:t>
                </a:r>
                <a:r>
                  <a:rPr lang="en-GB" dirty="0"/>
                  <a:t>, HRR=0.2 MW: </a:t>
                </a:r>
                <a:r>
                  <a:rPr lang="en-GB" b="1" dirty="0">
                    <a:solidFill>
                      <a:srgbClr val="FF0000"/>
                    </a:solidFill>
                  </a:rPr>
                  <a:t>HRR/A=1 MW/m</a:t>
                </a:r>
                <a:r>
                  <a:rPr lang="en-GB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GB" dirty="0"/>
                  <a:t>.</a:t>
                </a:r>
              </a:p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GB" b="1" dirty="0"/>
                  <a:t>Case #4: </a:t>
                </a:r>
                <a:r>
                  <a:rPr lang="en-GB" i="1" dirty="0"/>
                  <a:t>diesel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GB" dirty="0"/>
                  <a:t>=103 g/s</a:t>
                </a:r>
                <a:r>
                  <a:rPr lang="en-GB" baseline="30000" dirty="0"/>
                  <a:t>(</a:t>
                </a:r>
                <a:r>
                  <a:rPr lang="en-GB" dirty="0"/>
                  <a:t>*</a:t>
                </a:r>
                <a:r>
                  <a:rPr lang="en-GB" baseline="30000" dirty="0"/>
                  <a:t>)</a:t>
                </a:r>
                <a:r>
                  <a:rPr lang="en-GB" dirty="0"/>
                  <a:t>, C3H8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GB" dirty="0"/>
                  <a:t>=94.5 g/s. </a:t>
                </a:r>
                <a:br>
                  <a:rPr lang="en-GB" dirty="0"/>
                </a:br>
                <a:r>
                  <a:rPr lang="en-GB" dirty="0"/>
                  <a:t>Burner A=1.9 m</a:t>
                </a:r>
                <a:r>
                  <a:rPr lang="en-GB" baseline="30000" dirty="0"/>
                  <a:t>2</a:t>
                </a:r>
                <a:r>
                  <a:rPr lang="en-GB" dirty="0"/>
                  <a:t>, HRR= 4.38 MW: </a:t>
                </a:r>
                <a:r>
                  <a:rPr lang="en-GB" b="1" dirty="0">
                    <a:solidFill>
                      <a:srgbClr val="FF0000"/>
                    </a:solidFill>
                  </a:rPr>
                  <a:t>HRR/A=2.3 MW/m</a:t>
                </a:r>
                <a:r>
                  <a:rPr lang="en-GB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7544" y="1556792"/>
                <a:ext cx="8676456" cy="4176464"/>
              </a:xfrm>
              <a:blipFill>
                <a:blip r:embed="rId2"/>
                <a:stretch>
                  <a:fillRect l="-877" t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/>
          <a:lstStyle/>
          <a:p>
            <a:r>
              <a:rPr lang="en-GB" dirty="0"/>
              <a:t>In-situ localised fire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676456" cy="460648"/>
          </a:xfrm>
        </p:spPr>
        <p:txBody>
          <a:bodyPr/>
          <a:lstStyle/>
          <a:p>
            <a:r>
              <a:rPr lang="en-GB" dirty="0"/>
              <a:t>Range: A=0.2-1.9 m</a:t>
            </a:r>
            <a:r>
              <a:rPr lang="en-GB" baseline="30000" dirty="0"/>
              <a:t>2</a:t>
            </a:r>
            <a:r>
              <a:rPr lang="en-GB" dirty="0"/>
              <a:t>, HRR/A=0.2-2.3 MW/m</a:t>
            </a:r>
            <a:r>
              <a:rPr lang="en-GB" baseline="30000" dirty="0"/>
              <a:t>2</a:t>
            </a:r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123728" y="5677431"/>
            <a:ext cx="6768752" cy="34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2400" baseline="30000" dirty="0">
                <a:solidFill>
                  <a:srgbClr val="4A4A49"/>
                </a:solidFill>
              </a:rPr>
              <a:t>(</a:t>
            </a:r>
            <a:r>
              <a:rPr lang="en-GB" sz="2400" dirty="0">
                <a:solidFill>
                  <a:srgbClr val="4A4A49"/>
                </a:solidFill>
              </a:rPr>
              <a:t>*</a:t>
            </a:r>
            <a:r>
              <a:rPr lang="en-GB" sz="2400" baseline="30000" dirty="0">
                <a:solidFill>
                  <a:srgbClr val="4A4A49"/>
                </a:solidFill>
              </a:rPr>
              <a:t>) </a:t>
            </a:r>
            <a:r>
              <a:rPr lang="en-GB" sz="2400" dirty="0">
                <a:solidFill>
                  <a:srgbClr val="4A4A49"/>
                </a:solidFill>
              </a:rPr>
              <a:t>Obtained using </a:t>
            </a:r>
            <a:r>
              <a:rPr lang="en-GB" sz="2400" b="0" dirty="0">
                <a:solidFill>
                  <a:srgbClr val="4A4A49"/>
                </a:solidFill>
              </a:rPr>
              <a:t>D. Drysdale, An introduction to fire dynamics, 3rd ed., 2011.</a:t>
            </a:r>
          </a:p>
        </p:txBody>
      </p:sp>
    </p:spTree>
    <p:extLst>
      <p:ext uri="{BB962C8B-B14F-4D97-AF65-F5344CB8AC3E}">
        <p14:creationId xmlns:p14="http://schemas.microsoft.com/office/powerpoint/2010/main" val="38139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04DC3B-A6F8-424C-9736-E715572E3B2D}"/>
              </a:ext>
            </a:extLst>
          </p:cNvPr>
          <p:cNvSpPr/>
          <p:nvPr/>
        </p:nvSpPr>
        <p:spPr>
          <a:xfrm>
            <a:off x="323528" y="5589240"/>
            <a:ext cx="194421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973F3-E96E-4BD3-B4CE-F8A138AD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In-situ localised fire (reality)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0B899-3D3C-4131-8902-B80598644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568952" cy="460648"/>
          </a:xfrm>
        </p:spPr>
        <p:txBody>
          <a:bodyPr/>
          <a:lstStyle/>
          <a:p>
            <a:r>
              <a:rPr lang="en-GB" dirty="0"/>
              <a:t>Even min T requirements not always satisfied!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82C4A-3E68-462B-ABE9-E6742C7980D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-855" b="8447"/>
          <a:stretch/>
        </p:blipFill>
        <p:spPr bwMode="auto">
          <a:xfrm>
            <a:off x="786408" y="1268760"/>
            <a:ext cx="7571184" cy="5054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ECF4FDF-26AA-41FD-8F75-A43D84427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288" y="1977942"/>
            <a:ext cx="936105" cy="216024"/>
          </a:xfrm>
          <a:solidFill>
            <a:schemeClr val="bg1"/>
          </a:solidFill>
        </p:spPr>
        <p:txBody>
          <a:bodyPr lIns="36000" tIns="0" rIns="36000" bIns="0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Case 2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99CCBBA-81F1-4ED5-B52B-D2F8B0F77A8F}"/>
              </a:ext>
            </a:extLst>
          </p:cNvPr>
          <p:cNvSpPr txBox="1">
            <a:spLocks/>
          </p:cNvSpPr>
          <p:nvPr/>
        </p:nvSpPr>
        <p:spPr>
          <a:xfrm>
            <a:off x="3347864" y="2060058"/>
            <a:ext cx="936105" cy="216024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0" rIns="36000" bIns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</a:rPr>
              <a:t>Case 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12C1698-C41A-4827-9B85-215D5E3ABB92}"/>
              </a:ext>
            </a:extLst>
          </p:cNvPr>
          <p:cNvSpPr txBox="1">
            <a:spLocks/>
          </p:cNvSpPr>
          <p:nvPr/>
        </p:nvSpPr>
        <p:spPr>
          <a:xfrm>
            <a:off x="3347863" y="4465092"/>
            <a:ext cx="936105" cy="216024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0" rIns="36000" bIns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FF0000"/>
                </a:solidFill>
              </a:rPr>
              <a:t>Case 3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DEDE641-54DB-488E-9612-A87095BDEFD0}"/>
              </a:ext>
            </a:extLst>
          </p:cNvPr>
          <p:cNvSpPr txBox="1">
            <a:spLocks/>
          </p:cNvSpPr>
          <p:nvPr/>
        </p:nvSpPr>
        <p:spPr>
          <a:xfrm>
            <a:off x="7187682" y="4249068"/>
            <a:ext cx="936105" cy="216024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0" rIns="36000" bIns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FF0000"/>
                </a:solidFill>
              </a:rPr>
              <a:t>Case 4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B0B698F-40BE-1047-A95F-1FEADA09D114}"/>
              </a:ext>
            </a:extLst>
          </p:cNvPr>
          <p:cNvSpPr txBox="1">
            <a:spLocks/>
          </p:cNvSpPr>
          <p:nvPr/>
        </p:nvSpPr>
        <p:spPr>
          <a:xfrm>
            <a:off x="35496" y="6352024"/>
            <a:ext cx="9108504" cy="533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Stand-alone tank test doesn’t reflect reality (it is conservative in sense of T)</a:t>
            </a:r>
          </a:p>
        </p:txBody>
      </p:sp>
    </p:spTree>
    <p:extLst>
      <p:ext uri="{BB962C8B-B14F-4D97-AF65-F5344CB8AC3E}">
        <p14:creationId xmlns:p14="http://schemas.microsoft.com/office/powerpoint/2010/main" val="29382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6C4168A-694F-4BDD-8E89-1AB7DD91C3A3}"/>
              </a:ext>
            </a:extLst>
          </p:cNvPr>
          <p:cNvSpPr/>
          <p:nvPr/>
        </p:nvSpPr>
        <p:spPr>
          <a:xfrm>
            <a:off x="0" y="5517233"/>
            <a:ext cx="2699792" cy="122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521AB-8D04-6C4F-9446-1CC4C822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686801" cy="562074"/>
          </a:xfrm>
        </p:spPr>
        <p:txBody>
          <a:bodyPr/>
          <a:lstStyle/>
          <a:p>
            <a:r>
              <a:rPr lang="en-GB" dirty="0"/>
              <a:t>In-situ localised fire (reality only #2 !)</a:t>
            </a:r>
            <a:endParaRPr lang="en-US" dirty="0"/>
          </a:p>
        </p:txBody>
      </p:sp>
      <p:pic>
        <p:nvPicPr>
          <p:cNvPr id="7" name="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183" r="19584"/>
          <a:stretch/>
        </p:blipFill>
        <p:spPr>
          <a:xfrm>
            <a:off x="4753458" y="1989075"/>
            <a:ext cx="4283038" cy="3888197"/>
          </a:xfrm>
        </p:spPr>
      </p:pic>
      <p:sp>
        <p:nvSpPr>
          <p:cNvPr id="5" name="Rectangle 4"/>
          <p:cNvSpPr/>
          <p:nvPr/>
        </p:nvSpPr>
        <p:spPr>
          <a:xfrm>
            <a:off x="456705" y="2081673"/>
            <a:ext cx="3827263" cy="2711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4932040" y="1456185"/>
            <a:ext cx="4176464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#2: HRR/A=1 MW/m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35496" y="1456185"/>
            <a:ext cx="4717962" cy="460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#1 (</a:t>
            </a:r>
            <a:r>
              <a:rPr lang="en-GB" b="1" dirty="0"/>
              <a:t>not real</a:t>
            </a:r>
            <a:r>
              <a:rPr lang="en-GB" dirty="0"/>
              <a:t>): HRR/A=0.2 MW/m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</p:txBody>
      </p:sp>
      <p:pic>
        <p:nvPicPr>
          <p:cNvPr id="3" name="1-slow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5826" t="21807" r="23384" b="19661"/>
          <a:stretch/>
        </p:blipFill>
        <p:spPr>
          <a:xfrm>
            <a:off x="107504" y="1988839"/>
            <a:ext cx="4498776" cy="3888433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FAADFCC-0074-4072-8F55-D99B4D5784F0}"/>
              </a:ext>
            </a:extLst>
          </p:cNvPr>
          <p:cNvSpPr txBox="1">
            <a:spLocks/>
          </p:cNvSpPr>
          <p:nvPr/>
        </p:nvSpPr>
        <p:spPr>
          <a:xfrm>
            <a:off x="467544" y="764704"/>
            <a:ext cx="8208912" cy="4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Do we need localised portion in “fire test”?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16AB63-ED75-47AD-AF38-2A30C271123B}"/>
              </a:ext>
            </a:extLst>
          </p:cNvPr>
          <p:cNvSpPr/>
          <p:nvPr/>
        </p:nvSpPr>
        <p:spPr>
          <a:xfrm>
            <a:off x="1907704" y="6381329"/>
            <a:ext cx="504056" cy="280453"/>
          </a:xfrm>
          <a:prstGeom prst="rect">
            <a:avLst/>
          </a:prstGeom>
          <a:solidFill>
            <a:srgbClr val="35B9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2354CC4-297B-45F4-A91D-9D1AC0F7A711}"/>
              </a:ext>
            </a:extLst>
          </p:cNvPr>
          <p:cNvSpPr txBox="1">
            <a:spLocks/>
          </p:cNvSpPr>
          <p:nvPr/>
        </p:nvSpPr>
        <p:spPr>
          <a:xfrm>
            <a:off x="2411760" y="6353532"/>
            <a:ext cx="3960440" cy="350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600°C (GTR#13 min required)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398AF5-BBBE-4932-9E23-DD1B4B03948A}"/>
              </a:ext>
            </a:extLst>
          </p:cNvPr>
          <p:cNvSpPr/>
          <p:nvPr/>
        </p:nvSpPr>
        <p:spPr>
          <a:xfrm>
            <a:off x="6156176" y="6385282"/>
            <a:ext cx="504056" cy="280453"/>
          </a:xfrm>
          <a:prstGeom prst="rect">
            <a:avLst/>
          </a:prstGeom>
          <a:solidFill>
            <a:srgbClr val="EAA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C2ABC7B-C11D-410C-93B5-600954D01769}"/>
              </a:ext>
            </a:extLst>
          </p:cNvPr>
          <p:cNvSpPr txBox="1">
            <a:spLocks/>
          </p:cNvSpPr>
          <p:nvPr/>
        </p:nvSpPr>
        <p:spPr>
          <a:xfrm>
            <a:off x="6660232" y="6352724"/>
            <a:ext cx="1152128" cy="371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1030°C</a:t>
            </a:r>
          </a:p>
        </p:txBody>
      </p:sp>
    </p:spTree>
    <p:extLst>
      <p:ext uri="{BB962C8B-B14F-4D97-AF65-F5344CB8AC3E}">
        <p14:creationId xmlns:p14="http://schemas.microsoft.com/office/powerpoint/2010/main" val="363792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517233"/>
            <a:ext cx="2699792" cy="122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521AB-8D04-6C4F-9446-1CC4C822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686801" cy="562074"/>
          </a:xfrm>
        </p:spPr>
        <p:txBody>
          <a:bodyPr/>
          <a:lstStyle/>
          <a:p>
            <a:r>
              <a:rPr lang="en-GB" dirty="0"/>
              <a:t>In-situ localised fire (reality)</a:t>
            </a:r>
            <a:endParaRPr lang="en-US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4626725" y="1456185"/>
            <a:ext cx="4067013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#4: HRR/A=2.3 MW/m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72307" y="1456185"/>
            <a:ext cx="4080234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#3: HRR/A=1 MW/m</a:t>
            </a:r>
            <a:r>
              <a:rPr lang="en-GB" baseline="30000" dirty="0"/>
              <a:t>2</a:t>
            </a:r>
            <a:r>
              <a:rPr lang="en-GB" dirty="0"/>
              <a:t> </a:t>
            </a:r>
          </a:p>
        </p:txBody>
      </p:sp>
      <p:pic>
        <p:nvPicPr>
          <p:cNvPr id="4" name="1re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5825" r="25589"/>
          <a:stretch/>
        </p:blipFill>
        <p:spPr>
          <a:xfrm>
            <a:off x="4896036" y="1920329"/>
            <a:ext cx="3528392" cy="4244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4" y="1914644"/>
            <a:ext cx="3384376" cy="21320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1-re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7252" t="682" r="20739" b="1263"/>
          <a:stretch/>
        </p:blipFill>
        <p:spPr>
          <a:xfrm>
            <a:off x="827584" y="3182619"/>
            <a:ext cx="3384376" cy="29620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07704" y="6381329"/>
            <a:ext cx="504056" cy="280453"/>
          </a:xfrm>
          <a:prstGeom prst="rect">
            <a:avLst/>
          </a:prstGeom>
          <a:solidFill>
            <a:srgbClr val="35B9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11760" y="6353532"/>
            <a:ext cx="3960440" cy="350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600°C (GTR#13 min required)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56176" y="6385282"/>
            <a:ext cx="504056" cy="280453"/>
          </a:xfrm>
          <a:prstGeom prst="rect">
            <a:avLst/>
          </a:prstGeom>
          <a:solidFill>
            <a:srgbClr val="EAA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660232" y="6352724"/>
            <a:ext cx="1152128" cy="371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1030°C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0994510A-3463-4059-A4F1-1103A538DBDE}"/>
              </a:ext>
            </a:extLst>
          </p:cNvPr>
          <p:cNvSpPr txBox="1">
            <a:spLocks/>
          </p:cNvSpPr>
          <p:nvPr/>
        </p:nvSpPr>
        <p:spPr>
          <a:xfrm>
            <a:off x="467544" y="764704"/>
            <a:ext cx="8208912" cy="4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Cases 3 and 4: temperature iso-surfaces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E6260-35D5-4540-B1E9-C57F6BB6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 (1/2)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7CAEB-1D9E-4DE5-B77C-B6BA37E49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44" y="1052736"/>
            <a:ext cx="8352928" cy="5544616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/>
              <a:t>GTR#13 fire test protocol must include requirement to burner to provide specific heat release rate HRR/A≥1 MW/m</a:t>
            </a:r>
            <a:r>
              <a:rPr lang="en-GB" baseline="30000" dirty="0"/>
              <a:t>2</a:t>
            </a:r>
            <a:r>
              <a:rPr lang="en-GB" dirty="0"/>
              <a:t>. </a:t>
            </a:r>
          </a:p>
          <a:p>
            <a:pPr marL="1085850" lvl="1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/>
              <a:t>This will exclude rupture of tanks in a fire that passed GTR#13 fire test.</a:t>
            </a:r>
          </a:p>
          <a:p>
            <a:pPr marL="1085850" lvl="1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/>
              <a:t>This is necessary to provide fire test reproducibility in different laboratories.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/>
              <a:t>Maximum temperature requirements in GTR#13 should be relaxed as it doesn’t correspond published data and can be prohibitive to use realistic fire source with HRR/A≥1 MW/m</a:t>
            </a:r>
            <a:r>
              <a:rPr lang="en-GB" baseline="30000" dirty="0"/>
              <a:t>2</a:t>
            </a:r>
            <a:r>
              <a:rPr lang="en-GB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19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DA58-2007-49A8-AA06-E00364F4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 (2/2)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23428-D4D2-47CE-B150-4043CA1C1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44" y="1168152"/>
            <a:ext cx="8280920" cy="568984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The use of burners with HRR/A below 1 MW/m</a:t>
            </a:r>
            <a:r>
              <a:rPr lang="en-GB" baseline="30000" dirty="0"/>
              <a:t>2</a:t>
            </a:r>
            <a:r>
              <a:rPr lang="en-GB" dirty="0"/>
              <a:t> should be prohibited to exclude rupture of tanks that passed GTR#13 fire test in real automobile fires.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In-situ fire test (realistic) is different from standardised GTR#13 fire test. Because realistic automobile fires with HRR/A ≥1 MW/m</a:t>
            </a:r>
            <a:r>
              <a:rPr lang="en-GB" baseline="30000" dirty="0"/>
              <a:t>2</a:t>
            </a:r>
            <a:r>
              <a:rPr lang="en-GB" dirty="0"/>
              <a:t> provide engulfing conditions from the beginning, it is worth to consider cancelling localised portion in current “fire test”.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FRR measurement (test without TPRD) must be included into GTR#13 by request of first responders (</a:t>
            </a:r>
            <a:r>
              <a:rPr lang="en-GB" dirty="0" err="1"/>
              <a:t>HyResponse</a:t>
            </a:r>
            <a:r>
              <a:rPr lang="en-GB" dirty="0"/>
              <a:t> project).</a:t>
            </a:r>
          </a:p>
        </p:txBody>
      </p:sp>
    </p:spTree>
    <p:extLst>
      <p:ext uri="{BB962C8B-B14F-4D97-AF65-F5344CB8AC3E}">
        <p14:creationId xmlns:p14="http://schemas.microsoft.com/office/powerpoint/2010/main" val="35366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5" y="1936677"/>
            <a:ext cx="5400600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research has received funding from the Fuel Cells and Hydrogen 2 Joint Undertaking under grant agreement No 826193 (</a:t>
            </a:r>
            <a:r>
              <a:rPr lang="en-GB" dirty="0" err="1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HyTunnel</a:t>
            </a:r>
            <a:r>
              <a:rPr lang="en-GB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-CS). This Joint Undertaking receives support from the European Union’s Horizon 2020 research and innovation programme, Hydrogen Europe and Hydrogen Europe research.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Yohsuke Tamura from JARI for experimental data used for model validation.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3648" y="1340768"/>
            <a:ext cx="307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06472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19256" cy="562074"/>
          </a:xfrm>
        </p:spPr>
        <p:txBody>
          <a:bodyPr/>
          <a:lstStyle/>
          <a:p>
            <a:r>
              <a:rPr lang="en-GB" dirty="0"/>
              <a:t>Definitions</a:t>
            </a: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56920112"/>
              </p:ext>
            </p:extLst>
          </p:nvPr>
        </p:nvGraphicFramePr>
        <p:xfrm>
          <a:off x="483796" y="1081698"/>
          <a:ext cx="8480692" cy="40334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8364">
                  <a:extLst>
                    <a:ext uri="{9D8B030D-6E8A-4147-A177-3AD203B41FA5}">
                      <a16:colId xmlns:a16="http://schemas.microsoft.com/office/drawing/2014/main" val="3653702581"/>
                    </a:ext>
                  </a:extLst>
                </a:gridCol>
                <a:gridCol w="357009">
                  <a:extLst>
                    <a:ext uri="{9D8B030D-6E8A-4147-A177-3AD203B41FA5}">
                      <a16:colId xmlns:a16="http://schemas.microsoft.com/office/drawing/2014/main" val="3825184718"/>
                    </a:ext>
                  </a:extLst>
                </a:gridCol>
                <a:gridCol w="4855319">
                  <a:extLst>
                    <a:ext uri="{9D8B030D-6E8A-4147-A177-3AD203B41FA5}">
                      <a16:colId xmlns:a16="http://schemas.microsoft.com/office/drawing/2014/main" val="2558344315"/>
                    </a:ext>
                  </a:extLst>
                </a:gridCol>
              </a:tblGrid>
              <a:tr h="1032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400" b="1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Heat release rate (HRR)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Heat release</a:t>
                      </a:r>
                      <a:r>
                        <a:rPr lang="en-GB" sz="2400" kern="1200" baseline="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rate in a fire [MW] (can easily be measured by propane flow rate to a burner).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9987835"/>
                  </a:ext>
                </a:extLst>
              </a:tr>
              <a:tr h="11158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 heat release rate (HRR/A)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Heat</a:t>
                      </a:r>
                      <a:r>
                        <a:rPr lang="en-GB" sz="2400" kern="1200" baseline="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release</a:t>
                      </a:r>
                      <a:r>
                        <a:rPr lang="en-GB" sz="2400" kern="1200" baseline="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rate in a fire, HRR, divided by the area of fire source, A, [MW/m</a:t>
                      </a:r>
                      <a:r>
                        <a:rPr lang="en-GB" sz="2400" kern="1200" baseline="300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7789503"/>
                  </a:ext>
                </a:extLst>
              </a:tr>
              <a:tr h="16559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400" b="1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Fire resistance rating (FRR, </a:t>
                      </a:r>
                      <a:r>
                        <a:rPr lang="en-GB" sz="24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required by first responders – EU HyResponse project</a:t>
                      </a:r>
                      <a:r>
                        <a:rPr lang="en-GB" sz="2400" b="1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400" kern="120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 from burner ignition until container rupture in a</a:t>
                      </a:r>
                      <a:r>
                        <a:rPr lang="en-GB" sz="2400" kern="1200" baseline="0" dirty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fire (without TPRD or failed TPRD or localised fire far from TPRD)</a:t>
                      </a:r>
                      <a:endParaRPr lang="en-GB" sz="2400" kern="1200" dirty="0">
                        <a:solidFill>
                          <a:srgbClr val="4A4A4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11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8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0E8B8E-DF28-49F4-8192-8202187AE47C}"/>
              </a:ext>
            </a:extLst>
          </p:cNvPr>
          <p:cNvSpPr txBox="1">
            <a:spLocks/>
          </p:cNvSpPr>
          <p:nvPr/>
        </p:nvSpPr>
        <p:spPr>
          <a:xfrm>
            <a:off x="179512" y="5589240"/>
            <a:ext cx="1656184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A2A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/>
          <a:lstStyle/>
          <a:p>
            <a:r>
              <a:rPr lang="en-GB" dirty="0"/>
              <a:t>Maximum temperature limit  in GTR#13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496944" cy="460648"/>
          </a:xfrm>
        </p:spPr>
        <p:txBody>
          <a:bodyPr/>
          <a:lstStyle/>
          <a:p>
            <a:r>
              <a:rPr lang="en-GB" dirty="0"/>
              <a:t>Localised part: 900</a:t>
            </a:r>
            <a:r>
              <a:rPr lang="en-GB" baseline="30000" dirty="0"/>
              <a:t>o</a:t>
            </a:r>
            <a:r>
              <a:rPr lang="en-GB" dirty="0"/>
              <a:t>C. Engulfing part: 1100</a:t>
            </a:r>
            <a:r>
              <a:rPr lang="en-GB" baseline="30000" dirty="0"/>
              <a:t>o</a:t>
            </a:r>
            <a:r>
              <a:rPr lang="en-GB" dirty="0"/>
              <a:t>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556792"/>
            <a:ext cx="4320480" cy="525658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Reported temperatures are higher than GTR#13 requirements for maximum temperature (see Table).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Why do we need to reduce temperature in qualification fire test?  No reasoning from safety point of view.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Suggestion: remove the requirement for maximum temperature from GTR#13 “fire test”, i.e. with localised and engulfing portions (as in “engulfing fire test”).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33042-4F55-4303-B2C2-8720C423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49" y="1326778"/>
            <a:ext cx="4388855" cy="55312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36C0AE7-E627-B547-B65E-E468855DD985}"/>
              </a:ext>
            </a:extLst>
          </p:cNvPr>
          <p:cNvSpPr/>
          <p:nvPr/>
        </p:nvSpPr>
        <p:spPr>
          <a:xfrm>
            <a:off x="7644271" y="4869160"/>
            <a:ext cx="122413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3AE636-90F2-3846-B76E-0A12416505E5}"/>
              </a:ext>
            </a:extLst>
          </p:cNvPr>
          <p:cNvSpPr/>
          <p:nvPr/>
        </p:nvSpPr>
        <p:spPr>
          <a:xfrm>
            <a:off x="7644271" y="5791274"/>
            <a:ext cx="122413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0E8B8E-DF28-49F4-8192-8202187AE47C}"/>
              </a:ext>
            </a:extLst>
          </p:cNvPr>
          <p:cNvSpPr txBox="1">
            <a:spLocks/>
          </p:cNvSpPr>
          <p:nvPr/>
        </p:nvSpPr>
        <p:spPr>
          <a:xfrm>
            <a:off x="179512" y="5589240"/>
            <a:ext cx="1656184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A2A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24694B-59EF-4BFB-956A-D51159F5875D}"/>
              </a:ext>
            </a:extLst>
          </p:cNvPr>
          <p:cNvSpPr/>
          <p:nvPr/>
        </p:nvSpPr>
        <p:spPr>
          <a:xfrm>
            <a:off x="611560" y="1484784"/>
            <a:ext cx="7920880" cy="4752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795320" cy="562074"/>
          </a:xfrm>
        </p:spPr>
        <p:txBody>
          <a:bodyPr/>
          <a:lstStyle/>
          <a:p>
            <a:r>
              <a:rPr lang="en-GB" dirty="0"/>
              <a:t>Only temperature control insufficient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Anecdotal way to pass GTR#13 fire test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25CC6E-857D-4313-AD2C-6B844FDE68CB}"/>
              </a:ext>
            </a:extLst>
          </p:cNvPr>
          <p:cNvSpPr txBox="1">
            <a:spLocks/>
          </p:cNvSpPr>
          <p:nvPr/>
        </p:nvSpPr>
        <p:spPr>
          <a:xfrm>
            <a:off x="0" y="6280720"/>
            <a:ext cx="9144000" cy="4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FF0000"/>
                </a:solidFill>
              </a:rPr>
              <a:t>This “test” will result in infinite FRR of any tank</a:t>
            </a:r>
          </a:p>
        </p:txBody>
      </p:sp>
      <p:pic>
        <p:nvPicPr>
          <p:cNvPr id="13" name="Picture 12" descr="A cake with lit candles&#10;&#10;Description automatically generated">
            <a:extLst>
              <a:ext uri="{FF2B5EF4-FFF2-40B4-BE49-F238E27FC236}">
                <a16:creationId xmlns:a16="http://schemas.microsoft.com/office/drawing/2014/main" id="{536FCC94-35E4-4BF6-946A-D68451C20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36" y="3998912"/>
            <a:ext cx="2076450" cy="2209800"/>
          </a:xfrm>
          <a:prstGeom prst="rect">
            <a:avLst/>
          </a:prstGeom>
        </p:spPr>
      </p:pic>
      <p:pic>
        <p:nvPicPr>
          <p:cNvPr id="16" name="Picture 15" descr="A cake with lit candles&#10;&#10;Description automatically generated">
            <a:extLst>
              <a:ext uri="{FF2B5EF4-FFF2-40B4-BE49-F238E27FC236}">
                <a16:creationId xmlns:a16="http://schemas.microsoft.com/office/drawing/2014/main" id="{C095B17B-DDA7-4785-B23A-545CFBF33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70" y="4027512"/>
            <a:ext cx="2076450" cy="2209800"/>
          </a:xfrm>
          <a:prstGeom prst="rect">
            <a:avLst/>
          </a:prstGeom>
        </p:spPr>
      </p:pic>
      <p:pic>
        <p:nvPicPr>
          <p:cNvPr id="17" name="Picture 16" descr="A cake with lit candles&#10;&#10;Description automatically generated">
            <a:extLst>
              <a:ext uri="{FF2B5EF4-FFF2-40B4-BE49-F238E27FC236}">
                <a16:creationId xmlns:a16="http://schemas.microsoft.com/office/drawing/2014/main" id="{B3B7EF21-C804-4546-9DD6-0C084104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05064"/>
            <a:ext cx="2076450" cy="22098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3C48FFE-A5AC-4047-90A8-C2E397443D0A}"/>
              </a:ext>
            </a:extLst>
          </p:cNvPr>
          <p:cNvSpPr/>
          <p:nvPr/>
        </p:nvSpPr>
        <p:spPr>
          <a:xfrm>
            <a:off x="2819644" y="4098336"/>
            <a:ext cx="144016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84FA52E-9958-4AB9-8637-B68FAF831CB6}"/>
              </a:ext>
            </a:extLst>
          </p:cNvPr>
          <p:cNvSpPr/>
          <p:nvPr/>
        </p:nvSpPr>
        <p:spPr>
          <a:xfrm>
            <a:off x="4513524" y="4111868"/>
            <a:ext cx="144016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306CDE-C2C4-4BCE-8ACE-AAAC2FDF7F87}"/>
              </a:ext>
            </a:extLst>
          </p:cNvPr>
          <p:cNvSpPr/>
          <p:nvPr/>
        </p:nvSpPr>
        <p:spPr>
          <a:xfrm>
            <a:off x="6228184" y="4108968"/>
            <a:ext cx="144016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3A33F51-452E-4CDB-ABA7-1A7A2D734728}"/>
              </a:ext>
            </a:extLst>
          </p:cNvPr>
          <p:cNvSpPr txBox="1">
            <a:spLocks/>
          </p:cNvSpPr>
          <p:nvPr/>
        </p:nvSpPr>
        <p:spPr>
          <a:xfrm>
            <a:off x="3347864" y="5733256"/>
            <a:ext cx="2520280" cy="460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0" dirty="0">
                <a:solidFill>
                  <a:schemeClr val="bg1"/>
                </a:solidFill>
              </a:rPr>
              <a:t>Three candles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3F993B7-35E3-4F34-AFAC-EE2F8CF14648}"/>
              </a:ext>
            </a:extLst>
          </p:cNvPr>
          <p:cNvSpPr txBox="1">
            <a:spLocks/>
          </p:cNvSpPr>
          <p:nvPr/>
        </p:nvSpPr>
        <p:spPr>
          <a:xfrm>
            <a:off x="46128" y="4533388"/>
            <a:ext cx="2776500" cy="460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0" dirty="0">
                <a:solidFill>
                  <a:schemeClr val="tx1"/>
                </a:solidFill>
              </a:rPr>
              <a:t>Th</a:t>
            </a:r>
            <a:r>
              <a:rPr lang="en-GB" sz="2800" b="0" dirty="0">
                <a:solidFill>
                  <a:schemeClr val="bg2"/>
                </a:solidFill>
              </a:rPr>
              <a:t>ermocouples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CCD03B-D46C-45DD-9679-9E817116429E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2411760" y="4170344"/>
            <a:ext cx="407884" cy="4606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77E3EA-37C2-4FDD-BB63-AD9660BF6F9C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2408776" y="4132959"/>
            <a:ext cx="2125839" cy="4980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26946FD-41E2-438C-920F-8AA26EA6900C}"/>
              </a:ext>
            </a:extLst>
          </p:cNvPr>
          <p:cNvCxnSpPr>
            <a:cxnSpLocks/>
            <a:endCxn id="21" idx="0"/>
          </p:cNvCxnSpPr>
          <p:nvPr/>
        </p:nvCxnSpPr>
        <p:spPr>
          <a:xfrm flipV="1">
            <a:off x="2324986" y="4108968"/>
            <a:ext cx="3975206" cy="5304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2AAA912-FA6F-476A-9F5D-2D9B4321AE89}"/>
              </a:ext>
            </a:extLst>
          </p:cNvPr>
          <p:cNvSpPr/>
          <p:nvPr/>
        </p:nvSpPr>
        <p:spPr>
          <a:xfrm>
            <a:off x="1475656" y="2829464"/>
            <a:ext cx="432048" cy="4606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10FD84-4337-4E0B-B8FF-47252D436BD4}"/>
              </a:ext>
            </a:extLst>
          </p:cNvPr>
          <p:cNvSpPr/>
          <p:nvPr/>
        </p:nvSpPr>
        <p:spPr>
          <a:xfrm>
            <a:off x="7236296" y="2809937"/>
            <a:ext cx="432048" cy="4606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016987-4C0F-4009-8024-364C3642562F}"/>
              </a:ext>
            </a:extLst>
          </p:cNvPr>
          <p:cNvSpPr/>
          <p:nvPr/>
        </p:nvSpPr>
        <p:spPr>
          <a:xfrm>
            <a:off x="1691680" y="2075458"/>
            <a:ext cx="5760640" cy="1929606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8CBE6F1-BA5F-40C3-B040-73A7F236E4E2}"/>
              </a:ext>
            </a:extLst>
          </p:cNvPr>
          <p:cNvSpPr txBox="1">
            <a:spLocks/>
          </p:cNvSpPr>
          <p:nvPr/>
        </p:nvSpPr>
        <p:spPr>
          <a:xfrm>
            <a:off x="3851920" y="2744924"/>
            <a:ext cx="1215752" cy="460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2"/>
                </a:solidFill>
              </a:rPr>
              <a:t>Tank</a:t>
            </a:r>
          </a:p>
        </p:txBody>
      </p:sp>
    </p:spTree>
    <p:extLst>
      <p:ext uri="{BB962C8B-B14F-4D97-AF65-F5344CB8AC3E}">
        <p14:creationId xmlns:p14="http://schemas.microsoft.com/office/powerpoint/2010/main" val="15086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2F3427-0FD8-496E-A6C1-207EFE01841A}"/>
              </a:ext>
            </a:extLst>
          </p:cNvPr>
          <p:cNvSpPr/>
          <p:nvPr/>
        </p:nvSpPr>
        <p:spPr>
          <a:xfrm>
            <a:off x="0" y="5517233"/>
            <a:ext cx="2699792" cy="122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/>
          <a:lstStyle/>
          <a:p>
            <a:r>
              <a:rPr lang="en-GB" dirty="0"/>
              <a:t>Realistic HRR/A in automobile fires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Published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412776"/>
            <a:ext cx="8676456" cy="5472608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/>
              <a:t>The automobile fire research over almost half a century (1976-2017) demonstrates that HRR/A in gasoline fire is published by professionals as </a:t>
            </a:r>
            <a:r>
              <a:rPr lang="en-GB" sz="2800" b="1" dirty="0">
                <a:solidFill>
                  <a:srgbClr val="FF0000"/>
                </a:solidFill>
              </a:rPr>
              <a:t>1-2 MW/m</a:t>
            </a:r>
            <a:r>
              <a:rPr lang="en-GB" sz="2800" b="1" baseline="30000" dirty="0">
                <a:solidFill>
                  <a:srgbClr val="FF0000"/>
                </a:solidFill>
              </a:rPr>
              <a:t>2</a:t>
            </a:r>
            <a:r>
              <a:rPr lang="en-GB" sz="2800" dirty="0"/>
              <a:t>:</a:t>
            </a:r>
          </a:p>
          <a:p>
            <a:pPr marL="1085850" lvl="1" indent="-342900">
              <a:buFont typeface="Wingdings" panose="05000000000000000000" pitchFamily="2" charset="2"/>
              <a:buChar char="§"/>
            </a:pPr>
            <a:r>
              <a:rPr lang="en-US" dirty="0"/>
              <a:t>On road: </a:t>
            </a:r>
            <a:r>
              <a:rPr lang="en-US" b="1" dirty="0"/>
              <a:t>HRR/A=2 MW/m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(A.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Heselden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Proceedings of the 2nd International Symposium on Aerodynamics and Ventilation of Vehicle Tunnels, Cambridge, UK, 23-25 March 1976, pp. J1-1–J1-18).</a:t>
            </a:r>
          </a:p>
          <a:p>
            <a:pPr marL="1085850" lvl="1" indent="-342900">
              <a:buFont typeface="Wingdings" panose="05000000000000000000" pitchFamily="2" charset="2"/>
              <a:buChar char="§"/>
            </a:pPr>
            <a:r>
              <a:rPr lang="en-US" dirty="0"/>
              <a:t>On road: </a:t>
            </a:r>
            <a:r>
              <a:rPr lang="en-US" b="1" dirty="0"/>
              <a:t>HRR/A=2 MW/m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(S. Liew, D.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Deaves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Proceedings of the </a:t>
            </a:r>
            <a:br>
              <a:rPr lang="en-US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First International Conference on Safety in Road and Rail Tunnels, </a:t>
            </a:r>
            <a:br>
              <a:rPr lang="en-US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Basel, Switzerland, 23rd–25th November 1992, pp. 227–237).</a:t>
            </a:r>
          </a:p>
          <a:p>
            <a:pPr marL="1085850" lvl="1" indent="-342900">
              <a:buFont typeface="Wingdings" panose="05000000000000000000" pitchFamily="2" charset="2"/>
              <a:buChar char="§"/>
            </a:pPr>
            <a:r>
              <a:rPr lang="en-US" dirty="0"/>
              <a:t>Pool fire equation by </a:t>
            </a:r>
            <a:r>
              <a:rPr lang="en-US" dirty="0" err="1"/>
              <a:t>Babrauskas</a:t>
            </a:r>
            <a:r>
              <a:rPr lang="en-US" dirty="0"/>
              <a:t> for gasoline spill: </a:t>
            </a:r>
            <a:r>
              <a:rPr lang="en-US" b="1" dirty="0"/>
              <a:t>HRR/A=2.2 MW/m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(V.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Babrauskas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Heat release rates, The SFPE Handbook of Fire Protection Engineering, National Fire Protection Association, Quincy, MA, USA, 2002, 3-1–3-37).</a:t>
            </a:r>
          </a:p>
          <a:p>
            <a:pPr marL="1085850" lvl="1" indent="-342900">
              <a:buFont typeface="Wingdings" panose="05000000000000000000" pitchFamily="2" charset="2"/>
              <a:buChar char="§"/>
            </a:pPr>
            <a:r>
              <a:rPr lang="en-US" dirty="0"/>
              <a:t>On concrete: </a:t>
            </a:r>
            <a:r>
              <a:rPr lang="en-US" b="1" dirty="0"/>
              <a:t>HRR/A=0.8-1.0 MW/m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(H.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Ingason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Y.Z. Li, Fire Safety Journal, 91, 2017, 399–406).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GTR#20: Korean LPG burner with HRR/A=</a:t>
            </a:r>
            <a:r>
              <a:rPr lang="en-US" sz="2800" b="1" dirty="0"/>
              <a:t>0.8 MW/m</a:t>
            </a:r>
            <a:r>
              <a:rPr lang="en-US" sz="2800" b="1" baseline="30000" dirty="0"/>
              <a:t>2</a:t>
            </a:r>
            <a:r>
              <a:rPr lang="en-US" sz="2800" dirty="0"/>
              <a:t>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374684-2933-4134-8CAD-255BE6211440}"/>
              </a:ext>
            </a:extLst>
          </p:cNvPr>
          <p:cNvSpPr txBox="1">
            <a:spLocks/>
          </p:cNvSpPr>
          <p:nvPr/>
        </p:nvSpPr>
        <p:spPr>
          <a:xfrm>
            <a:off x="35496" y="6381328"/>
            <a:ext cx="9117396" cy="4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GB" sz="2400" dirty="0">
                <a:solidFill>
                  <a:srgbClr val="FF0000"/>
                </a:solidFill>
              </a:rPr>
              <a:t>Conclusion: GTR#13 fire test must be at HRR/A&gt;1 MW/m</a:t>
            </a:r>
            <a:r>
              <a:rPr lang="en-GB" sz="2400" baseline="30000" dirty="0">
                <a:solidFill>
                  <a:srgbClr val="FF0000"/>
                </a:solidFill>
              </a:rPr>
              <a:t>2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endParaRPr lang="en-GB" sz="2400" dirty="0">
              <a:solidFill>
                <a:srgbClr val="FF000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1545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/>
          <a:lstStyle/>
          <a:p>
            <a:r>
              <a:rPr lang="en-GB" dirty="0"/>
              <a:t>Consequences of lowered HRR/A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Example: JARI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7544" y="1484784"/>
                <a:ext cx="8280920" cy="2808312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spcBef>
                    <a:spcPts val="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GB" dirty="0"/>
                  <a:t>Propane (C3H8) flow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GB" dirty="0"/>
                  <a:t>=100 NL/min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GB" dirty="0"/>
                  <a:t>=3 g/s), blanket burner of area </a:t>
                </a:r>
                <a:r>
                  <a:rPr lang="en-GB" i="1" dirty="0"/>
                  <a:t>A</a:t>
                </a:r>
                <a:r>
                  <a:rPr lang="en-GB" dirty="0"/>
                  <a:t>=0.6 m</a:t>
                </a:r>
                <a:r>
                  <a:rPr lang="en-GB" baseline="30000" dirty="0"/>
                  <a:t>2</a:t>
                </a:r>
                <a:r>
                  <a:rPr lang="en-GB" dirty="0"/>
                  <a:t> with HRR=0.137 MW. Thus, specific heat release rate is </a:t>
                </a:r>
                <a:r>
                  <a:rPr lang="en-GB" b="1" dirty="0"/>
                  <a:t>HRR/A=0.228 MW/m</a:t>
                </a:r>
                <a:r>
                  <a:rPr lang="en-GB" b="1" baseline="30000" dirty="0"/>
                  <a:t>2</a:t>
                </a:r>
                <a:r>
                  <a:rPr lang="en-GB" dirty="0"/>
                  <a:t>.</a:t>
                </a:r>
              </a:p>
              <a:p>
                <a:pPr marL="342900" indent="-342900">
                  <a:spcBef>
                    <a:spcPts val="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GB" dirty="0"/>
                  <a:t>Type 3 tank (</a:t>
                </a:r>
                <a:r>
                  <a:rPr lang="en-GB" dirty="0" err="1"/>
                  <a:t>LxD</a:t>
                </a:r>
                <a:r>
                  <a:rPr lang="en-GB" dirty="0"/>
                  <a:t>=0.9x0.3 m).</a:t>
                </a:r>
              </a:p>
              <a:p>
                <a:pPr>
                  <a:spcAft>
                    <a:spcPts val="1200"/>
                  </a:spcAft>
                </a:pPr>
                <a:endParaRPr lang="en-GB" dirty="0"/>
              </a:p>
            </p:txBody>
          </p:sp>
        </mc:Choice>
        <mc:Fallback xmlns="">
          <p:sp>
            <p:nvSpPr>
              <p:cNvPr id="8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7544" y="1484784"/>
                <a:ext cx="8280920" cy="2808312"/>
              </a:xfrm>
              <a:blipFill>
                <a:blip r:embed="rId2"/>
                <a:stretch>
                  <a:fillRect l="-919" t="-901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579C1444-03C2-422B-AFA3-31FCC7B3556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7807"/>
          <a:stretch/>
        </p:blipFill>
        <p:spPr bwMode="auto">
          <a:xfrm>
            <a:off x="2483768" y="3429000"/>
            <a:ext cx="5688632" cy="325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7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A42CCF-3FC6-4385-B162-ED59F07A0D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65058"/>
            <a:ext cx="4968552" cy="3392034"/>
          </a:xfrm>
          <a:prstGeom prst="rect">
            <a:avLst/>
          </a:prstGeom>
          <a:noFill/>
        </p:spPr>
      </p:pic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280B8D9-3214-4455-A158-64F9F05A5952}"/>
              </a:ext>
            </a:extLst>
          </p:cNvPr>
          <p:cNvSpPr txBox="1">
            <a:spLocks/>
          </p:cNvSpPr>
          <p:nvPr/>
        </p:nvSpPr>
        <p:spPr>
          <a:xfrm>
            <a:off x="488133" y="5057092"/>
            <a:ext cx="7920880" cy="892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“Trap”: GTR#13 temperature requirements are satisfied, but… (see next slide)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96F3B83-DBC6-7D44-A86B-A8705D61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/>
          <a:lstStyle/>
          <a:p>
            <a:r>
              <a:rPr lang="en-GB" dirty="0"/>
              <a:t>Consequences of lowered HRR/A test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71B6F42-073E-CF45-AF0E-B68631295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208912" cy="460648"/>
          </a:xfrm>
        </p:spPr>
        <p:txBody>
          <a:bodyPr/>
          <a:lstStyle/>
          <a:p>
            <a:r>
              <a:rPr lang="en-GB" dirty="0"/>
              <a:t>Example: JARI test</a:t>
            </a:r>
          </a:p>
        </p:txBody>
      </p:sp>
    </p:spTree>
    <p:extLst>
      <p:ext uri="{BB962C8B-B14F-4D97-AF65-F5344CB8AC3E}">
        <p14:creationId xmlns:p14="http://schemas.microsoft.com/office/powerpoint/2010/main" val="25804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53D0A-18FB-49D2-94D1-1B0DFE4760AF}"/>
              </a:ext>
            </a:extLst>
          </p:cNvPr>
          <p:cNvSpPr/>
          <p:nvPr/>
        </p:nvSpPr>
        <p:spPr>
          <a:xfrm>
            <a:off x="251520" y="5517232"/>
            <a:ext cx="2205204" cy="120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14FAAA-4682-40E7-A0DF-9A9AA886B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37" y="1416364"/>
            <a:ext cx="7231315" cy="47307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262AA6-0207-43B6-BA87-4CE4DCF8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/>
          <a:lstStyle/>
          <a:p>
            <a:r>
              <a:rPr lang="en-GB" dirty="0"/>
              <a:t>FRR is a function of HRR/A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5066D6-AE8B-429E-98F0-C8B4846D0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208912" cy="460648"/>
          </a:xfrm>
        </p:spPr>
        <p:txBody>
          <a:bodyPr/>
          <a:lstStyle/>
          <a:p>
            <a:r>
              <a:rPr lang="en-GB" dirty="0"/>
              <a:t>Real fires against fire test in GTR#13: why?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212F65-50E5-4167-9487-FAC4C4475B1E}"/>
              </a:ext>
            </a:extLst>
          </p:cNvPr>
          <p:cNvCxnSpPr>
            <a:cxnSpLocks/>
          </p:cNvCxnSpPr>
          <p:nvPr/>
        </p:nvCxnSpPr>
        <p:spPr>
          <a:xfrm>
            <a:off x="2808670" y="5790516"/>
            <a:ext cx="0" cy="936104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F991AC-B167-4AAA-9E30-F6144FC96392}"/>
              </a:ext>
            </a:extLst>
          </p:cNvPr>
          <p:cNvCxnSpPr>
            <a:cxnSpLocks/>
          </p:cNvCxnSpPr>
          <p:nvPr/>
        </p:nvCxnSpPr>
        <p:spPr>
          <a:xfrm flipH="1">
            <a:off x="2882449" y="6326219"/>
            <a:ext cx="2759036" cy="0"/>
          </a:xfrm>
          <a:prstGeom prst="line">
            <a:avLst/>
          </a:prstGeom>
          <a:ln w="76200">
            <a:solidFill>
              <a:schemeClr val="tx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9413B8A-03DA-432D-BA19-6E34D366C93C}"/>
              </a:ext>
            </a:extLst>
          </p:cNvPr>
          <p:cNvSpPr txBox="1">
            <a:spLocks/>
          </p:cNvSpPr>
          <p:nvPr/>
        </p:nvSpPr>
        <p:spPr>
          <a:xfrm>
            <a:off x="2913843" y="6376963"/>
            <a:ext cx="2234209" cy="4320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2"/>
                </a:solidFill>
              </a:rPr>
              <a:t>Realistic fires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A5C3DA-9307-4B63-A7A9-142F5CDD7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862" y="4797154"/>
            <a:ext cx="3129624" cy="19212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41B9B7-6C5F-47FF-B860-EA1C7B6ABC6F}"/>
              </a:ext>
            </a:extLst>
          </p:cNvPr>
          <p:cNvCxnSpPr>
            <a:cxnSpLocks/>
          </p:cNvCxnSpPr>
          <p:nvPr/>
        </p:nvCxnSpPr>
        <p:spPr>
          <a:xfrm>
            <a:off x="1226800" y="6328899"/>
            <a:ext cx="1440160" cy="0"/>
          </a:xfrm>
          <a:prstGeom prst="line">
            <a:avLst/>
          </a:prstGeom>
          <a:ln w="762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061C41C-9D5E-44C2-ACEF-3520CF5A656D}"/>
              </a:ext>
            </a:extLst>
          </p:cNvPr>
          <p:cNvSpPr txBox="1">
            <a:spLocks/>
          </p:cNvSpPr>
          <p:nvPr/>
        </p:nvSpPr>
        <p:spPr>
          <a:xfrm>
            <a:off x="35496" y="6362807"/>
            <a:ext cx="2687353" cy="4320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</a:rPr>
              <a:t>GTR#13 fire test</a:t>
            </a:r>
          </a:p>
        </p:txBody>
      </p:sp>
    </p:spTree>
    <p:extLst>
      <p:ext uri="{BB962C8B-B14F-4D97-AF65-F5344CB8AC3E}">
        <p14:creationId xmlns:p14="http://schemas.microsoft.com/office/powerpoint/2010/main" val="35948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262AA6-0207-43B6-BA87-4CE4DCF8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/>
          <a:lstStyle/>
          <a:p>
            <a:r>
              <a:rPr lang="en-GB" dirty="0"/>
              <a:t>Where is the “game”?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5066D6-AE8B-429E-98F0-C8B4846D0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208912" cy="460648"/>
          </a:xfrm>
        </p:spPr>
        <p:txBody>
          <a:bodyPr/>
          <a:lstStyle/>
          <a:p>
            <a:r>
              <a:rPr lang="en-GB" dirty="0"/>
              <a:t>“Use a low HRR/A”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C93F5-F9C4-6744-9353-BCCBEC95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39" y="1340768"/>
            <a:ext cx="7728613" cy="4825925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7DC9AB1E-9588-4A8A-8DCA-01E39F2774FD}"/>
              </a:ext>
            </a:extLst>
          </p:cNvPr>
          <p:cNvSpPr txBox="1">
            <a:spLocks/>
          </p:cNvSpPr>
          <p:nvPr/>
        </p:nvSpPr>
        <p:spPr>
          <a:xfrm>
            <a:off x="2915816" y="4774292"/>
            <a:ext cx="2484781" cy="360039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36000" rIns="36000" bIns="36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FRR=5.5~6.0 min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6662C7-B3D5-43D1-8952-C53DE1836B7C}"/>
              </a:ext>
            </a:extLst>
          </p:cNvPr>
          <p:cNvCxnSpPr/>
          <p:nvPr/>
        </p:nvCxnSpPr>
        <p:spPr>
          <a:xfrm flipV="1">
            <a:off x="2818662" y="4630276"/>
            <a:ext cx="0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1A6B5F-565D-4E17-972E-253D2EAC80D0}"/>
              </a:ext>
            </a:extLst>
          </p:cNvPr>
          <p:cNvCxnSpPr>
            <a:cxnSpLocks/>
          </p:cNvCxnSpPr>
          <p:nvPr/>
        </p:nvCxnSpPr>
        <p:spPr>
          <a:xfrm flipH="1">
            <a:off x="1903894" y="4448542"/>
            <a:ext cx="85343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9AB7315-7AC4-4E08-86F0-6B7A7ECCFC63}"/>
              </a:ext>
            </a:extLst>
          </p:cNvPr>
          <p:cNvSpPr/>
          <p:nvPr/>
        </p:nvSpPr>
        <p:spPr>
          <a:xfrm>
            <a:off x="2566634" y="5373216"/>
            <a:ext cx="504056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D66C621C9014FBD71EEE532C4DA23" ma:contentTypeVersion="7" ma:contentTypeDescription="Create a new document." ma:contentTypeScope="" ma:versionID="3375eb3042b868622c18baa0441ca84f">
  <xsd:schema xmlns:xsd="http://www.w3.org/2001/XMLSchema" xmlns:xs="http://www.w3.org/2001/XMLSchema" xmlns:p="http://schemas.microsoft.com/office/2006/metadata/properties" xmlns:ns2="6a051d52-bcea-4f87-8ee2-b5ac0a4bc05f" targetNamespace="http://schemas.microsoft.com/office/2006/metadata/properties" ma:root="true" ma:fieldsID="93d385ad5b44cc4ce7df21fd5b2fa4cd" ns2:_="">
    <xsd:import namespace="6a051d52-bcea-4f87-8ee2-b5ac0a4b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51d52-bcea-4f87-8ee2-b5ac0a4bc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281847-A51D-464E-8B52-45FBF5E62D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BD9DE-8FF9-43CA-9255-440E99D7412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3F3FC6C-A1E3-4814-80FA-05330649BBE8}"/>
</file>

<file path=docProps/app.xml><?xml version="1.0" encoding="utf-8"?>
<Properties xmlns="http://schemas.openxmlformats.org/officeDocument/2006/extended-properties" xmlns:vt="http://schemas.openxmlformats.org/officeDocument/2006/docPropsVTypes">
  <TotalTime>4539</TotalTime>
  <Words>883</Words>
  <Application>Microsoft Office PowerPoint</Application>
  <PresentationFormat>On-screen Show (4:3)</PresentationFormat>
  <Paragraphs>117</Paragraphs>
  <Slides>19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Wingdings</vt:lpstr>
      <vt:lpstr>Office Theme</vt:lpstr>
      <vt:lpstr>Towards fire test protocol for hydrogen storage tanks</vt:lpstr>
      <vt:lpstr>Definitions</vt:lpstr>
      <vt:lpstr>Maximum temperature limit  in GTR#13</vt:lpstr>
      <vt:lpstr>Only temperature control insufficient</vt:lpstr>
      <vt:lpstr>Realistic HRR/A in automobile fires</vt:lpstr>
      <vt:lpstr>Consequences of lowered HRR/A test</vt:lpstr>
      <vt:lpstr>Consequences of lowered HRR/A test</vt:lpstr>
      <vt:lpstr>FRR is a function of HRR/A</vt:lpstr>
      <vt:lpstr>Where is the “game”?</vt:lpstr>
      <vt:lpstr>Where is the “game”?</vt:lpstr>
      <vt:lpstr>Low vs real HRR/A: stand-alone tank </vt:lpstr>
      <vt:lpstr>In-situ localised fire</vt:lpstr>
      <vt:lpstr>In-situ localised fire</vt:lpstr>
      <vt:lpstr>In-situ localised fire (reality)</vt:lpstr>
      <vt:lpstr>In-situ localised fire (reality only #2 !)</vt:lpstr>
      <vt:lpstr>In-situ localised fire (reality)</vt:lpstr>
      <vt:lpstr>Concluding remarks (1/2)</vt:lpstr>
      <vt:lpstr>Concluding remarks (2/2)</vt:lpstr>
      <vt:lpstr>PowerPoint Presentation</vt:lpstr>
    </vt:vector>
  </TitlesOfParts>
  <Company>AV Browne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Dunne</dc:creator>
  <cp:lastModifiedBy>Admin</cp:lastModifiedBy>
  <cp:revision>104</cp:revision>
  <dcterms:created xsi:type="dcterms:W3CDTF">2014-09-11T16:30:39Z</dcterms:created>
  <dcterms:modified xsi:type="dcterms:W3CDTF">2019-09-25T02:31:15Z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0x0101002C4D66C621C9014FBD71EEE532C4DA23</vt:lpwstr>
  </property>
</Properties>
</file>