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5"/>
  </p:notesMasterIdLst>
  <p:sldIdLst>
    <p:sldId id="257" r:id="rId4"/>
    <p:sldId id="266" r:id="rId5"/>
    <p:sldId id="267" r:id="rId6"/>
    <p:sldId id="262" r:id="rId7"/>
    <p:sldId id="258" r:id="rId8"/>
    <p:sldId id="259" r:id="rId9"/>
    <p:sldId id="260" r:id="rId10"/>
    <p:sldId id="261" r:id="rId11"/>
    <p:sldId id="263" r:id="rId12"/>
    <p:sldId id="264" r:id="rId13"/>
    <p:sldId id="265" r:id="rId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CE623-7AD9-4663-9FB9-5887E5BB7630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A3B0A-EFC0-4D1C-B8CE-DAEA76E23F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8114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6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152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BF26-D126-4D04-9AA8-9C79E268F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FE726-BCD0-4586-BC1B-D7CD00DD80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10F16-E86D-48B2-BF41-96968AA9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F147-B53D-4CC0-A921-D0DCD1FA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DB230-1F39-4566-AAB0-E8B4F0A9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786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0A071-B4C2-46BB-B57B-C621CFB6A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99768-581A-407A-90F3-EED9FBF87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B74D0-09FD-48E6-8177-738E42102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CBEB7-6AB6-423C-8E95-883E0E79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BFE68-0CBF-47F5-8CB3-05E37951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0687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AB1D60-2BCB-4D8E-B7AE-B37163270D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75168-02D1-48A8-8145-D86D8ABAE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B8DDE-640D-4AAD-A045-AB4409EC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D99E4-9BAE-4E63-948D-655C77C9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FA151-DD4E-4018-8524-C62D6C19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3867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39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9497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47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965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689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328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39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28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04F06-0AF4-4334-9116-014CA7D7D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6391E-8AE3-4224-AEE4-76C3A5D48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4065B-2F83-41DD-A2D4-29917B142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568CC-8A7D-4CA1-AA7F-0D5FB72A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78E98-C6D6-429D-B3CA-64558B0A2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0258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183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068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3273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Immagine 69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  <p:pic>
        <p:nvPicPr>
          <p:cNvPr id="71" name="Immagine 70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259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914401" y="1122362"/>
            <a:ext cx="10363199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599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486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セクション見出し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038599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264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838200" y="162840"/>
            <a:ext cx="10515600" cy="563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599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599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599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712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較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6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6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6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599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994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8200" y="162840"/>
            <a:ext cx="10515600" cy="563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599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3601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599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809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F79B-C761-4E31-8E99-D2E655360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E3799-419A-4A3B-93AF-E652B940C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DBEC3-D42E-4280-ABA0-A6AB2FD58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78C08-5F22-4E50-850F-485E19FD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B023D-9375-4F4B-9D65-16E0A3A4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4496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タイトル付きの コンテンツ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7" y="457201"/>
            <a:ext cx="3932236" cy="1600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7" y="987426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6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599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71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タイトル付きの図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7" y="457201"/>
            <a:ext cx="3932236" cy="1600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7" y="987426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6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599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748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タイトルと 縦書きテキスト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162840"/>
            <a:ext cx="10515600" cy="563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445930" y="-1730907"/>
            <a:ext cx="5300140" cy="10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599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719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縦書きタイトルと 縦書きテキスト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599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587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4710D-CA72-4082-80D0-A16372A3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9080F-2D0D-48CF-8739-EACD772BA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57B07-416E-403D-B5EF-6FCEC76CD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EB3A2-0778-4051-845D-10C61C975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B643A-199E-4D31-94B3-9E3683D95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EB496-12B2-48EB-B0F2-25302F5CB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1191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0BA7A-2CE4-4DA7-BC78-A8E79E9AC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4E672-67D4-4A94-A9B8-15CEEF847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6322F-1467-4D1D-B4D8-69398DB01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2DCBC-8680-4D3A-970F-BEF050B8D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C04C5-8737-4A23-92B0-CD0A96123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1F2E80-693D-4731-9FE3-A437DB529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76C53-5F95-411C-8D22-00F3E0F3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A03C71-FC60-4790-B2E2-D2850DF1E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253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01822-7AD3-4048-98E3-223371EAD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88EC-A5EA-403B-99FB-82017D20C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A769-FA2A-4891-8B76-19DC0F194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59BF6-96E6-4FCB-ABA3-0883BF0A3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477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39018C-1159-48E4-B6E8-D70637280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E4F97-13A0-4436-BE58-E6CDF494A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79D8F-4280-45AC-AC36-35A385045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381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5837-4C6F-431B-87D6-35F2FD373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BC177-3F02-4878-8992-1426FF897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86159-63F0-4CA2-9E06-35DB8A886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5CEEC-CBA6-4FC4-AC45-C24043BC3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72A83-E635-4301-8DCE-ED9985355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D4F0D-E56F-4400-9927-75D2B7FC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255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F1DD0-C9E8-4A2E-BF7E-75D127F62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1CB2F-7B36-42AA-BF97-18212B930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B2329-B02A-48E8-B14F-9D215F014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EE2A7-34E5-41D5-A090-CEC8BDECE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A640B-CCD5-4835-87DF-E837320D5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14165-2A1A-4D6F-9182-41B2F4486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81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534E14-AB54-49D2-8EF6-076A5861C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DCD37-A888-4C8E-8264-267566A8B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49B44-7496-4A93-8231-BC4D001E3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74EC0-978A-4121-A637-4166DF4829AB}" type="datetimeFigureOut">
              <a:rPr lang="en-AU" smtClean="0"/>
              <a:t>26/09/2019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9816C-E539-4CB2-A614-36344B375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C9453-9F33-4FD2-91F7-BB6B20C5A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00A29-004D-46CB-97A7-5E90D7354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60113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287974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/>
    <p:bodyStyle>
      <a:lvl1pPr marL="432000" indent="-324000"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162840"/>
            <a:ext cx="10515600" cy="5636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876821"/>
            <a:ext cx="10515600" cy="53001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762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599" y="6356352"/>
            <a:ext cx="411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431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11" Type="http://schemas.openxmlformats.org/officeDocument/2006/relationships/slide" Target="slide8.xml"/><Relationship Id="rId5" Type="http://schemas.openxmlformats.org/officeDocument/2006/relationships/image" Target="../media/image13.jpeg"/><Relationship Id="rId10" Type="http://schemas.openxmlformats.org/officeDocument/2006/relationships/image" Target="../media/image19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A76B9-747B-4729-BA2C-DF68358EF4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0C60-1E45-4E81-8AA0-39233A4A4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0C60-1E45-4E81-8AA0-39233A4A4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6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6700" y="109525"/>
            <a:ext cx="5094900" cy="6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4656821" y="1160787"/>
            <a:ext cx="3014100" cy="432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4481608" y="1636550"/>
            <a:ext cx="3486600" cy="483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en-US" sz="24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Robert </a:t>
            </a:r>
            <a:r>
              <a:rPr lang="en-US" sz="2400" b="1" kern="0" dirty="0" err="1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Schefer</a:t>
            </a:r>
            <a:r>
              <a:rPr lang="en-US" sz="24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 Memorial</a:t>
            </a:r>
          </a:p>
          <a:p>
            <a:pPr algn="ctr">
              <a:buSzPct val="25000"/>
            </a:pPr>
            <a:r>
              <a:rPr lang="en-US" sz="24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Best Paper Award</a:t>
            </a:r>
          </a:p>
          <a:p>
            <a:pPr algn="ctr"/>
            <a:endParaRPr sz="16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9850" algn="ctr">
              <a:buSzPct val="45833"/>
            </a:pPr>
            <a:endParaRPr lang="en-US" sz="24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9850" algn="ctr">
              <a:buSzPct val="45833"/>
            </a:pPr>
            <a:endParaRPr lang="en-US" sz="24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9850" algn="ctr">
              <a:buSzPct val="45833"/>
            </a:pPr>
            <a:endParaRPr lang="en-US" sz="20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9850" algn="ctr">
              <a:buSzPct val="45833"/>
            </a:pPr>
            <a:endParaRPr lang="en-US" sz="20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9850" algn="ctr">
              <a:buSzPct val="45833"/>
            </a:pPr>
            <a:endParaRPr lang="en-US" sz="20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9850" algn="ctr">
              <a:buSzPct val="45833"/>
            </a:pPr>
            <a:endParaRPr lang="en-US" sz="20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9850" algn="ctr">
              <a:buSzPct val="45833"/>
            </a:pPr>
            <a:endParaRPr lang="en-US" sz="20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9850" algn="ctr">
              <a:buSzPct val="45833"/>
            </a:pPr>
            <a:r>
              <a:rPr lang="en-US" sz="20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  <a:r>
              <a:rPr lang="en-US" sz="16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6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sz="20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ct val="25000"/>
            </a:pPr>
            <a:r>
              <a:rPr lang="en-US" sz="20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September </a:t>
            </a:r>
            <a:r>
              <a:rPr lang="en-US" sz="20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23-26, </a:t>
            </a:r>
            <a:r>
              <a:rPr lang="en-US" sz="20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2017</a:t>
            </a:r>
          </a:p>
          <a:p>
            <a:endParaRPr sz="20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6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7673" y="885625"/>
            <a:ext cx="1413476" cy="7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9661" y="4956101"/>
            <a:ext cx="1093938" cy="75482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1775825" y="941875"/>
            <a:ext cx="1353900" cy="103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2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6700" y="109525"/>
            <a:ext cx="5094900" cy="671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4656821" y="1160787"/>
            <a:ext cx="3014100" cy="432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defRPr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4481608" y="1636550"/>
            <a:ext cx="3486600" cy="483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SzPct val="25000"/>
              <a:defRPr/>
            </a:pPr>
            <a:r>
              <a:rPr lang="en-US" sz="24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Robert </a:t>
            </a:r>
            <a:r>
              <a:rPr lang="en-US" sz="2400" b="1" kern="0" dirty="0" err="1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Schefer</a:t>
            </a:r>
            <a:r>
              <a:rPr lang="en-US" sz="24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 Memorial</a:t>
            </a:r>
          </a:p>
          <a:p>
            <a:pPr algn="ctr">
              <a:buSzPct val="25000"/>
              <a:defRPr/>
            </a:pPr>
            <a:r>
              <a:rPr lang="en-US" sz="24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Best Paper Award</a:t>
            </a:r>
          </a:p>
          <a:p>
            <a:pPr indent="-69850" algn="ctr">
              <a:buSzPct val="45833"/>
              <a:defRPr/>
            </a:pPr>
            <a:endParaRPr lang="en-US" sz="16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9850" algn="ctr">
              <a:buSzPct val="45833"/>
              <a:defRPr/>
            </a:pPr>
            <a:r>
              <a:rPr lang="en-US" sz="2400" b="1" i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Quantifying the Potential</a:t>
            </a:r>
          </a:p>
          <a:p>
            <a:pPr indent="-69850" algn="ctr">
              <a:buSzPct val="45833"/>
              <a:defRPr/>
            </a:pPr>
            <a:r>
              <a:rPr lang="en-US" sz="2400" b="1" i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Consequences of a</a:t>
            </a:r>
          </a:p>
          <a:p>
            <a:pPr indent="-69850" algn="ctr">
              <a:buSzPct val="45833"/>
              <a:defRPr/>
            </a:pPr>
            <a:r>
              <a:rPr lang="en-US" sz="2400" b="1" i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Detonation in a</a:t>
            </a:r>
            <a:br>
              <a:rPr lang="en-US" sz="2400" b="1" i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Hydrogen Jet Release</a:t>
            </a:r>
          </a:p>
          <a:p>
            <a:pPr indent="-69850" algn="ctr">
              <a:spcBef>
                <a:spcPts val="600"/>
              </a:spcBef>
              <a:buSzPct val="45833"/>
              <a:defRPr/>
            </a:pPr>
            <a:r>
              <a:rPr lang="en-US" sz="20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C. Regis </a:t>
            </a:r>
            <a:r>
              <a:rPr lang="en-US" sz="2000" b="1" kern="0" dirty="0" err="1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Bauwens</a:t>
            </a:r>
            <a:r>
              <a:rPr lang="en-US" sz="20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indent="-69850" algn="ctr">
              <a:buSzPct val="45833"/>
              <a:defRPr/>
            </a:pPr>
            <a:r>
              <a:rPr lang="en-US" sz="20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Sergey </a:t>
            </a:r>
            <a:r>
              <a:rPr lang="en-US" sz="2000" b="1" kern="0" dirty="0" err="1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Dorofeev</a:t>
            </a:r>
            <a:r>
              <a:rPr lang="en-US" sz="20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4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defRPr/>
            </a:pPr>
            <a:endParaRPr sz="14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  <a:defRPr/>
            </a:pPr>
            <a:r>
              <a:rPr lang="en-US" sz="14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lang="en-US" sz="16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1000"/>
              </a:spcBef>
              <a:buSzPct val="25000"/>
              <a:defRPr/>
            </a:pPr>
            <a:r>
              <a:rPr lang="en-US" sz="2000" b="1" kern="0" dirty="0">
                <a:solidFill>
                  <a:srgbClr val="F4E866"/>
                </a:solidFill>
                <a:latin typeface="Calibri"/>
                <a:ea typeface="Calibri"/>
                <a:cs typeface="Calibri"/>
                <a:sym typeface="Calibri"/>
              </a:rPr>
              <a:t>September 23-26, 2019</a:t>
            </a:r>
            <a:endParaRPr lang="en-US" sz="20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/>
            </a:pPr>
            <a:endParaRPr sz="20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/>
            </a:pPr>
            <a:endParaRPr sz="1600" b="1" kern="0" dirty="0">
              <a:solidFill>
                <a:srgbClr val="F4E8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7673" y="885625"/>
            <a:ext cx="1413476" cy="7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9661" y="4956101"/>
            <a:ext cx="1093938" cy="75482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1775825" y="941875"/>
            <a:ext cx="1353900" cy="103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Paper 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 279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33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ing session2">
            <a:extLst>
              <a:ext uri="{FF2B5EF4-FFF2-40B4-BE49-F238E27FC236}">
                <a16:creationId xmlns:a16="http://schemas.microsoft.com/office/drawing/2014/main" id="{FB9A76B9-747B-4729-BA2C-DF68358EF4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ing session3">
            <a:extLst>
              <a:ext uri="{FF2B5EF4-FFF2-40B4-BE49-F238E27FC236}">
                <a16:creationId xmlns:a16="http://schemas.microsoft.com/office/drawing/2014/main" id="{DB8FD083-4791-4A76-B537-32D7450AAB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ing session4">
            <a:extLst>
              <a:ext uri="{FF2B5EF4-FFF2-40B4-BE49-F238E27FC236}">
                <a16:creationId xmlns:a16="http://schemas.microsoft.com/office/drawing/2014/main" id="{FD612221-A44B-4462-B035-1D2762DDA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0C60-1E45-4E81-8AA0-39233A4A4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magine 82"/>
          <p:cNvPicPr/>
          <p:nvPr/>
        </p:nvPicPr>
        <p:blipFill>
          <a:blip r:embed="rId2"/>
          <a:srcRect l="7454" r="9872"/>
          <a:stretch/>
        </p:blipFill>
        <p:spPr>
          <a:xfrm>
            <a:off x="1452000" y="4184280"/>
            <a:ext cx="5831280" cy="2511000"/>
          </a:xfrm>
          <a:prstGeom prst="rect">
            <a:avLst/>
          </a:prstGeom>
          <a:ln>
            <a:noFill/>
          </a:ln>
        </p:spPr>
      </p:pic>
      <p:pic>
        <p:nvPicPr>
          <p:cNvPr id="84" name="Picture 2"/>
          <p:cNvPicPr/>
          <p:nvPr/>
        </p:nvPicPr>
        <p:blipFill>
          <a:blip r:embed="rId3"/>
          <a:stretch/>
        </p:blipFill>
        <p:spPr>
          <a:xfrm>
            <a:off x="1452000" y="2664000"/>
            <a:ext cx="3311280" cy="1566360"/>
          </a:xfrm>
          <a:prstGeom prst="rect">
            <a:avLst/>
          </a:prstGeom>
          <a:ln>
            <a:noFill/>
          </a:ln>
        </p:spPr>
      </p:pic>
      <p:pic>
        <p:nvPicPr>
          <p:cNvPr id="85" name="Picture 2"/>
          <p:cNvPicPr/>
          <p:nvPr/>
        </p:nvPicPr>
        <p:blipFill>
          <a:blip r:embed="rId4"/>
          <a:stretch/>
        </p:blipFill>
        <p:spPr>
          <a:xfrm>
            <a:off x="7263480" y="2526840"/>
            <a:ext cx="3495600" cy="176292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8138280" y="2455920"/>
            <a:ext cx="4076640" cy="46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it-IT" sz="20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Yokohama (JP) 2015</a:t>
            </a:r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8370840" y="2295360"/>
            <a:ext cx="4076640" cy="46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3"/>
          <p:cNvSpPr/>
          <p:nvPr/>
        </p:nvSpPr>
        <p:spPr>
          <a:xfrm>
            <a:off x="4580400" y="4246200"/>
            <a:ext cx="2136600" cy="3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9" name="Picture 4"/>
          <p:cNvPicPr/>
          <p:nvPr/>
        </p:nvPicPr>
        <p:blipFill>
          <a:blip r:embed="rId5"/>
          <a:stretch/>
        </p:blipFill>
        <p:spPr>
          <a:xfrm>
            <a:off x="4460880" y="2326680"/>
            <a:ext cx="2966400" cy="1963080"/>
          </a:xfrm>
          <a:prstGeom prst="rect">
            <a:avLst/>
          </a:prstGeom>
          <a:ln>
            <a:noFill/>
          </a:ln>
        </p:spPr>
      </p:pic>
      <p:sp>
        <p:nvSpPr>
          <p:cNvPr id="90" name="CustomShape 4"/>
          <p:cNvSpPr/>
          <p:nvPr/>
        </p:nvSpPr>
        <p:spPr>
          <a:xfrm>
            <a:off x="5104920" y="2663280"/>
            <a:ext cx="1998360" cy="3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it-IT" sz="20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San Francisco (USA) 2011</a:t>
            </a:r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Picture 6"/>
          <p:cNvPicPr/>
          <p:nvPr/>
        </p:nvPicPr>
        <p:blipFill>
          <a:blip r:embed="rId6"/>
          <a:stretch/>
        </p:blipFill>
        <p:spPr>
          <a:xfrm>
            <a:off x="4695240" y="72000"/>
            <a:ext cx="3524040" cy="2085840"/>
          </a:xfrm>
          <a:prstGeom prst="rect">
            <a:avLst/>
          </a:prstGeom>
          <a:ln>
            <a:noFill/>
          </a:ln>
        </p:spPr>
      </p:pic>
      <p:sp>
        <p:nvSpPr>
          <p:cNvPr id="92" name="CustomShape 5"/>
          <p:cNvSpPr/>
          <p:nvPr/>
        </p:nvSpPr>
        <p:spPr>
          <a:xfrm>
            <a:off x="5448000" y="6120"/>
            <a:ext cx="2133360" cy="43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it-IT" sz="20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San Sebastian (ES) 2007</a:t>
            </a:r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3" name="Picture 8"/>
          <p:cNvPicPr/>
          <p:nvPr/>
        </p:nvPicPr>
        <p:blipFill>
          <a:blip r:embed="rId7"/>
          <a:stretch/>
        </p:blipFill>
        <p:spPr>
          <a:xfrm>
            <a:off x="1452000" y="72000"/>
            <a:ext cx="3327120" cy="2495160"/>
          </a:xfrm>
          <a:prstGeom prst="rect">
            <a:avLst/>
          </a:prstGeom>
          <a:ln>
            <a:noFill/>
          </a:ln>
        </p:spPr>
      </p:pic>
      <p:sp>
        <p:nvSpPr>
          <p:cNvPr id="94" name="CustomShape 6"/>
          <p:cNvSpPr/>
          <p:nvPr/>
        </p:nvSpPr>
        <p:spPr>
          <a:xfrm>
            <a:off x="2174520" y="1721160"/>
            <a:ext cx="904680" cy="3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it-IT" sz="20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Pisa (IT) 2005</a:t>
            </a:r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" name="Picture 10"/>
          <p:cNvPicPr/>
          <p:nvPr/>
        </p:nvPicPr>
        <p:blipFill>
          <a:blip r:embed="rId8"/>
          <a:stretch/>
        </p:blipFill>
        <p:spPr>
          <a:xfrm>
            <a:off x="7788000" y="504000"/>
            <a:ext cx="2884320" cy="1743840"/>
          </a:xfrm>
          <a:prstGeom prst="rect">
            <a:avLst/>
          </a:prstGeom>
          <a:ln>
            <a:noFill/>
          </a:ln>
        </p:spPr>
      </p:pic>
      <p:sp>
        <p:nvSpPr>
          <p:cNvPr id="96" name="CustomShape 7"/>
          <p:cNvSpPr/>
          <p:nvPr/>
        </p:nvSpPr>
        <p:spPr>
          <a:xfrm>
            <a:off x="3108000" y="3096000"/>
            <a:ext cx="2879280" cy="90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8"/>
          <p:cNvSpPr/>
          <p:nvPr/>
        </p:nvSpPr>
        <p:spPr>
          <a:xfrm>
            <a:off x="2391240" y="3822480"/>
            <a:ext cx="199476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it-IT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Hamburg (DE) 2017</a:t>
            </a:r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9"/>
          <p:cNvSpPr/>
          <p:nvPr/>
        </p:nvSpPr>
        <p:spPr>
          <a:xfrm>
            <a:off x="6191400" y="4213080"/>
            <a:ext cx="904680" cy="3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9" name="Picture 2"/>
          <p:cNvPicPr/>
          <p:nvPr/>
        </p:nvPicPr>
        <p:blipFill>
          <a:blip r:embed="rId9"/>
          <a:stretch/>
        </p:blipFill>
        <p:spPr>
          <a:xfrm>
            <a:off x="7367160" y="4673160"/>
            <a:ext cx="3243960" cy="2161800"/>
          </a:xfrm>
          <a:prstGeom prst="rect">
            <a:avLst/>
          </a:prstGeom>
          <a:ln>
            <a:noFill/>
          </a:ln>
        </p:spPr>
      </p:pic>
      <p:sp>
        <p:nvSpPr>
          <p:cNvPr id="100" name="CustomShape 10"/>
          <p:cNvSpPr/>
          <p:nvPr/>
        </p:nvSpPr>
        <p:spPr>
          <a:xfrm>
            <a:off x="8600520" y="1800000"/>
            <a:ext cx="199476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it-IT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Ajaccio(FR) 2009</a:t>
            </a:r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11"/>
          <p:cNvSpPr/>
          <p:nvPr/>
        </p:nvSpPr>
        <p:spPr>
          <a:xfrm>
            <a:off x="1668000" y="4428000"/>
            <a:ext cx="197532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it-IT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Microsoft YaHei"/>
              </a:rPr>
              <a:t>Adelaide (AU) 2019</a:t>
            </a:r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94FBD351-69D8-4D3C-AB6A-FA2160A6304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264031" y="3730451"/>
              <a:ext cx="2286000" cy="1714500"/>
            </p:xfrm>
            <a:graphic>
              <a:graphicData uri="http://schemas.microsoft.com/office/powerpoint/2016/slidezoom">
                <pslz:sldZm>
                  <pslz:sldZmObj sldId="261" cId="0">
                    <pslz:zmPr id="{6ACE9B08-9484-4A3C-9180-BE2A43F2C458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Slide Zoom 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4FBD351-69D8-4D3C-AB6A-FA2160A630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3264031" y="3730451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20C60-1E45-4E81-8AA0-39233A4A4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8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テーマ1">
  <a:themeElements>
    <a:clrScheme name="Office テーマ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D66C621C9014FBD71EEE532C4DA23" ma:contentTypeVersion="7" ma:contentTypeDescription="Create a new document." ma:contentTypeScope="" ma:versionID="3375eb3042b868622c18baa0441ca84f">
  <xsd:schema xmlns:xsd="http://www.w3.org/2001/XMLSchema" xmlns:xs="http://www.w3.org/2001/XMLSchema" xmlns:p="http://schemas.microsoft.com/office/2006/metadata/properties" xmlns:ns2="6a051d52-bcea-4f87-8ee2-b5ac0a4bc05f" targetNamespace="http://schemas.microsoft.com/office/2006/metadata/properties" ma:root="true" ma:fieldsID="93d385ad5b44cc4ce7df21fd5b2fa4cd" ns2:_="">
    <xsd:import namespace="6a051d52-bcea-4f87-8ee2-b5ac0a4bc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51d52-bcea-4f87-8ee2-b5ac0a4bc0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C07A06-FEF9-44B4-8760-182AFAB39CFF}"/>
</file>

<file path=customXml/itemProps2.xml><?xml version="1.0" encoding="utf-8"?>
<ds:datastoreItem xmlns:ds="http://schemas.openxmlformats.org/officeDocument/2006/customXml" ds:itemID="{F9409A12-8FB0-4BEB-B68D-2388433298A2}"/>
</file>

<file path=customXml/itemProps3.xml><?xml version="1.0" encoding="utf-8"?>
<ds:datastoreItem xmlns:ds="http://schemas.openxmlformats.org/officeDocument/2006/customXml" ds:itemID="{E6167FDE-A5B3-4488-8F06-1B663519FE4A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64</Words>
  <Application>Microsoft Office PowerPoint</Application>
  <PresentationFormat>Widescreen</PresentationFormat>
  <Paragraphs>32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Microsoft YaHei</vt:lpstr>
      <vt:lpstr>Arial</vt:lpstr>
      <vt:lpstr>Calibri</vt:lpstr>
      <vt:lpstr>Calibri Light</vt:lpstr>
      <vt:lpstr>DejaVu Sans</vt:lpstr>
      <vt:lpstr>Symbol</vt:lpstr>
      <vt:lpstr>Wingdings</vt:lpstr>
      <vt:lpstr>Office Theme</vt:lpstr>
      <vt:lpstr>1_Office Theme</vt:lpstr>
      <vt:lpstr>テーマ1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Gascoigne, Andre (DEM)</dc:creator>
  <cp:lastModifiedBy>Admin</cp:lastModifiedBy>
  <cp:revision>6</cp:revision>
  <dcterms:created xsi:type="dcterms:W3CDTF">2019-09-26T05:02:55Z</dcterms:created>
  <dcterms:modified xsi:type="dcterms:W3CDTF">2019-09-26T05:42:38Z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0x0101002C4D66C621C9014FBD71EEE532C4DA23</vt:lpwstr>
  </property>
</Properties>
</file>