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8" r:id="rId4"/>
  </p:sldMasterIdLst>
  <p:notesMasterIdLst>
    <p:notesMasterId r:id="rId20"/>
  </p:notesMasterIdLst>
  <p:handoutMasterIdLst>
    <p:handoutMasterId r:id="rId21"/>
  </p:handoutMasterIdLst>
  <p:sldIdLst>
    <p:sldId id="1055" r:id="rId5"/>
    <p:sldId id="1013" r:id="rId6"/>
    <p:sldId id="275" r:id="rId7"/>
    <p:sldId id="1022" r:id="rId8"/>
    <p:sldId id="1023" r:id="rId9"/>
    <p:sldId id="1025" r:id="rId10"/>
    <p:sldId id="1036" r:id="rId11"/>
    <p:sldId id="1038" r:id="rId12"/>
    <p:sldId id="1039" r:id="rId13"/>
    <p:sldId id="1012" r:id="rId14"/>
    <p:sldId id="1044" r:id="rId15"/>
    <p:sldId id="1058" r:id="rId16"/>
    <p:sldId id="1059" r:id="rId17"/>
    <p:sldId id="1056" r:id="rId18"/>
    <p:sldId id="1054" r:id="rId19"/>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D49606CD-09C3-484B-8A37-A9229908CF92}">
          <p14:sldIdLst>
            <p14:sldId id="1055"/>
          </p14:sldIdLst>
        </p14:section>
        <p14:section name="Section Divider" id="{939B1620-3D38-4D1C-9D85-27267DF05472}">
          <p14:sldIdLst>
            <p14:sldId id="1013"/>
            <p14:sldId id="275"/>
            <p14:sldId id="1022"/>
            <p14:sldId id="1023"/>
            <p14:sldId id="1025"/>
          </p14:sldIdLst>
        </p14:section>
        <p14:section name="Main Content" id="{3AF4AA96-06AA-4639-9ED4-D224E60E023A}">
          <p14:sldIdLst>
            <p14:sldId id="1036"/>
            <p14:sldId id="1038"/>
            <p14:sldId id="1039"/>
            <p14:sldId id="1012"/>
            <p14:sldId id="1044"/>
            <p14:sldId id="1058"/>
            <p14:sldId id="1059"/>
            <p14:sldId id="1056"/>
            <p14:sldId id="105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erson, Juli" initials="AJ" lastIdx="6" clrIdx="0">
    <p:extLst>
      <p:ext uri="{19B8F6BF-5375-455C-9EA6-DF929625EA0E}">
        <p15:presenceInfo xmlns:p15="http://schemas.microsoft.com/office/powerpoint/2012/main" userId="S::Juli.Anderson@aecom.com::57ae67b0-c5bf-427d-8be6-dd75e71d2197" providerId="AD"/>
      </p:ext>
    </p:extLst>
  </p:cmAuthor>
  <p:cmAuthor id="2" name="Boss, Martha" initials="BM" lastIdx="1" clrIdx="1">
    <p:extLst>
      <p:ext uri="{19B8F6BF-5375-455C-9EA6-DF929625EA0E}">
        <p15:presenceInfo xmlns:p15="http://schemas.microsoft.com/office/powerpoint/2012/main" userId="S::martha.boss@aecom.com::0bea0203-dd94-4b61-8d48-f741c3302ba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68"/>
    <a:srgbClr val="00353E"/>
    <a:srgbClr val="80C3B4"/>
    <a:srgbClr val="E7E6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79" autoAdjust="0"/>
    <p:restoredTop sz="66510" autoAdjust="0"/>
  </p:normalViewPr>
  <p:slideViewPr>
    <p:cSldViewPr snapToGrid="0" snapToObjects="1" showGuides="1">
      <p:cViewPr varScale="1">
        <p:scale>
          <a:sx n="76" d="100"/>
          <a:sy n="76" d="100"/>
        </p:scale>
        <p:origin x="2154" y="96"/>
      </p:cViewPr>
      <p:guideLst/>
    </p:cSldViewPr>
  </p:slideViewPr>
  <p:outlineViewPr>
    <p:cViewPr>
      <p:scale>
        <a:sx n="33" d="100"/>
        <a:sy n="33" d="100"/>
      </p:scale>
      <p:origin x="0" y="-11094"/>
    </p:cViewPr>
  </p:outlineViewPr>
  <p:notesTextViewPr>
    <p:cViewPr>
      <p:scale>
        <a:sx n="1" d="1"/>
        <a:sy n="1" d="1"/>
      </p:scale>
      <p:origin x="0" y="0"/>
    </p:cViewPr>
  </p:notesTextViewPr>
  <p:notesViewPr>
    <p:cSldViewPr snapToGrid="0" snapToObjects="1" showGuides="1">
      <p:cViewPr varScale="1">
        <p:scale>
          <a:sx n="84" d="100"/>
          <a:sy n="84" d="100"/>
        </p:scale>
        <p:origin x="319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38A6BD-2916-44DB-B80A-9504622BCA02}"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3AC1F348-AE17-4187-AC2A-5DF8122DFCB4}">
      <dgm:prSet phldrT="[Text]"/>
      <dgm:spPr/>
      <dgm:t>
        <a:bodyPr/>
        <a:lstStyle/>
        <a:p>
          <a:r>
            <a:rPr lang="en-US"/>
            <a:t>MI</a:t>
          </a:r>
        </a:p>
      </dgm:t>
    </dgm:pt>
    <dgm:pt modelId="{D87E468A-7466-467B-94AF-77815282BB05}" type="parTrans" cxnId="{4EEA8640-7FFE-4A3A-B090-D3A235E327F1}">
      <dgm:prSet/>
      <dgm:spPr/>
      <dgm:t>
        <a:bodyPr/>
        <a:lstStyle/>
        <a:p>
          <a:endParaRPr lang="en-US"/>
        </a:p>
      </dgm:t>
    </dgm:pt>
    <dgm:pt modelId="{2A1F4875-1B9C-4A82-8A72-7B6DEAB96CF2}" type="sibTrans" cxnId="{4EEA8640-7FFE-4A3A-B090-D3A235E327F1}">
      <dgm:prSet/>
      <dgm:spPr/>
      <dgm:t>
        <a:bodyPr/>
        <a:lstStyle/>
        <a:p>
          <a:endParaRPr lang="en-US"/>
        </a:p>
      </dgm:t>
    </dgm:pt>
    <dgm:pt modelId="{0E02C434-C748-46AF-B593-1F8EB18A3865}">
      <dgm:prSet phldrT="[Text]"/>
      <dgm:spPr/>
      <dgm:t>
        <a:bodyPr/>
        <a:lstStyle/>
        <a:p>
          <a:r>
            <a:rPr lang="en-US" dirty="0"/>
            <a:t>Mechanical Integrity</a:t>
          </a:r>
        </a:p>
      </dgm:t>
    </dgm:pt>
    <dgm:pt modelId="{4E42DD2F-38B1-4A8A-942A-97AA3AE8818E}" type="parTrans" cxnId="{343663D5-F973-4B8F-A8B3-C8D7D022EB19}">
      <dgm:prSet/>
      <dgm:spPr/>
      <dgm:t>
        <a:bodyPr/>
        <a:lstStyle/>
        <a:p>
          <a:endParaRPr lang="en-US"/>
        </a:p>
      </dgm:t>
    </dgm:pt>
    <dgm:pt modelId="{A9513653-D803-4CD9-B837-F272822AF058}" type="sibTrans" cxnId="{343663D5-F973-4B8F-A8B3-C8D7D022EB19}">
      <dgm:prSet/>
      <dgm:spPr/>
      <dgm:t>
        <a:bodyPr/>
        <a:lstStyle/>
        <a:p>
          <a:endParaRPr lang="en-US"/>
        </a:p>
      </dgm:t>
    </dgm:pt>
    <dgm:pt modelId="{C3D8EE7A-98EF-40A2-BF6E-813E12EEE3CA}">
      <dgm:prSet phldrT="[Text]"/>
      <dgm:spPr/>
      <dgm:t>
        <a:bodyPr/>
        <a:lstStyle/>
        <a:p>
          <a:r>
            <a:rPr lang="en-US"/>
            <a:t>MoC</a:t>
          </a:r>
        </a:p>
      </dgm:t>
    </dgm:pt>
    <dgm:pt modelId="{2F8F5A72-730E-4806-8F8E-78D9BCC85501}" type="parTrans" cxnId="{F28EE322-9A94-467C-9036-1318AA131D8C}">
      <dgm:prSet/>
      <dgm:spPr/>
      <dgm:t>
        <a:bodyPr/>
        <a:lstStyle/>
        <a:p>
          <a:endParaRPr lang="en-US"/>
        </a:p>
      </dgm:t>
    </dgm:pt>
    <dgm:pt modelId="{DD3703B5-0023-40CC-A2EC-986AC7385A90}" type="sibTrans" cxnId="{F28EE322-9A94-467C-9036-1318AA131D8C}">
      <dgm:prSet/>
      <dgm:spPr/>
      <dgm:t>
        <a:bodyPr/>
        <a:lstStyle/>
        <a:p>
          <a:endParaRPr lang="en-US"/>
        </a:p>
      </dgm:t>
    </dgm:pt>
    <dgm:pt modelId="{FD0173B4-4841-4E56-81E2-86C9AFFC0264}">
      <dgm:prSet phldrT="[Text]"/>
      <dgm:spPr/>
      <dgm:t>
        <a:bodyPr/>
        <a:lstStyle/>
        <a:p>
          <a:r>
            <a:rPr lang="en-US" dirty="0"/>
            <a:t>Management of Change</a:t>
          </a:r>
        </a:p>
      </dgm:t>
    </dgm:pt>
    <dgm:pt modelId="{78F87EA6-4CB3-4302-8BED-58A23EDEEB60}" type="parTrans" cxnId="{F507DC10-4E43-4A79-9D7E-770F5A36008F}">
      <dgm:prSet/>
      <dgm:spPr/>
      <dgm:t>
        <a:bodyPr/>
        <a:lstStyle/>
        <a:p>
          <a:endParaRPr lang="en-US"/>
        </a:p>
      </dgm:t>
    </dgm:pt>
    <dgm:pt modelId="{927564C1-381B-4CFB-88BB-956CCC2A0ED6}" type="sibTrans" cxnId="{F507DC10-4E43-4A79-9D7E-770F5A36008F}">
      <dgm:prSet/>
      <dgm:spPr/>
      <dgm:t>
        <a:bodyPr/>
        <a:lstStyle/>
        <a:p>
          <a:endParaRPr lang="en-US"/>
        </a:p>
      </dgm:t>
    </dgm:pt>
    <dgm:pt modelId="{4E1E4517-2F0F-4BF8-BAA3-BF4C84A9C626}">
      <dgm:prSet phldrT="[Text]"/>
      <dgm:spPr/>
      <dgm:t>
        <a:bodyPr/>
        <a:lstStyle/>
        <a:p>
          <a:r>
            <a:rPr lang="en-US"/>
            <a:t>Training</a:t>
          </a:r>
        </a:p>
      </dgm:t>
    </dgm:pt>
    <dgm:pt modelId="{258FC132-DBA1-4762-895B-9FB0FF35C7E7}" type="parTrans" cxnId="{3DE92935-1C2A-4DD5-9C48-5A2BE29FBDFB}">
      <dgm:prSet/>
      <dgm:spPr/>
      <dgm:t>
        <a:bodyPr/>
        <a:lstStyle/>
        <a:p>
          <a:endParaRPr lang="en-US"/>
        </a:p>
      </dgm:t>
    </dgm:pt>
    <dgm:pt modelId="{959D4B4E-6BB2-4BBA-8619-6840D1CB68BB}" type="sibTrans" cxnId="{3DE92935-1C2A-4DD5-9C48-5A2BE29FBDFB}">
      <dgm:prSet/>
      <dgm:spPr/>
      <dgm:t>
        <a:bodyPr/>
        <a:lstStyle/>
        <a:p>
          <a:endParaRPr lang="en-US"/>
        </a:p>
      </dgm:t>
    </dgm:pt>
    <dgm:pt modelId="{79EB9D58-EEE8-4591-8416-94BC83B16A15}">
      <dgm:prSet phldrT="[Text]" custT="1"/>
      <dgm:spPr/>
      <dgm:t>
        <a:bodyPr/>
        <a:lstStyle/>
        <a:p>
          <a:r>
            <a:rPr lang="en-US" sz="2400" dirty="0"/>
            <a:t>Site Specific Training</a:t>
          </a:r>
        </a:p>
      </dgm:t>
    </dgm:pt>
    <dgm:pt modelId="{89C52990-6B11-4314-997B-69E9CF97B0A9}" type="parTrans" cxnId="{4A1E36B6-7C3C-45E4-A919-E4E6E081CDEE}">
      <dgm:prSet/>
      <dgm:spPr/>
      <dgm:t>
        <a:bodyPr/>
        <a:lstStyle/>
        <a:p>
          <a:endParaRPr lang="en-US"/>
        </a:p>
      </dgm:t>
    </dgm:pt>
    <dgm:pt modelId="{7B41BEAA-D318-4DD2-84CE-5D33DA26D879}" type="sibTrans" cxnId="{4A1E36B6-7C3C-45E4-A919-E4E6E081CDEE}">
      <dgm:prSet/>
      <dgm:spPr/>
      <dgm:t>
        <a:bodyPr/>
        <a:lstStyle/>
        <a:p>
          <a:endParaRPr lang="en-US"/>
        </a:p>
      </dgm:t>
    </dgm:pt>
    <dgm:pt modelId="{D275C568-E500-488B-B28A-426731724B97}" type="pres">
      <dgm:prSet presAssocID="{E738A6BD-2916-44DB-B80A-9504622BCA02}" presName="rootnode" presStyleCnt="0">
        <dgm:presLayoutVars>
          <dgm:chMax/>
          <dgm:chPref/>
          <dgm:dir/>
          <dgm:animLvl val="lvl"/>
        </dgm:presLayoutVars>
      </dgm:prSet>
      <dgm:spPr/>
    </dgm:pt>
    <dgm:pt modelId="{4F250098-4470-4497-A5F8-F66061DC6C21}" type="pres">
      <dgm:prSet presAssocID="{3AC1F348-AE17-4187-AC2A-5DF8122DFCB4}" presName="composite" presStyleCnt="0"/>
      <dgm:spPr/>
    </dgm:pt>
    <dgm:pt modelId="{689EC703-2A32-4D92-81CF-05D8F56495D4}" type="pres">
      <dgm:prSet presAssocID="{3AC1F348-AE17-4187-AC2A-5DF8122DFCB4}" presName="bentUpArrow1" presStyleLbl="alignImgPlace1" presStyleIdx="0" presStyleCnt="2"/>
      <dgm:spPr/>
    </dgm:pt>
    <dgm:pt modelId="{DD5C7909-3B31-463B-8F41-3B755841D8A6}" type="pres">
      <dgm:prSet presAssocID="{3AC1F348-AE17-4187-AC2A-5DF8122DFCB4}" presName="ParentText" presStyleLbl="node1" presStyleIdx="0" presStyleCnt="3">
        <dgm:presLayoutVars>
          <dgm:chMax val="1"/>
          <dgm:chPref val="1"/>
          <dgm:bulletEnabled val="1"/>
        </dgm:presLayoutVars>
      </dgm:prSet>
      <dgm:spPr/>
    </dgm:pt>
    <dgm:pt modelId="{503A05B2-FD65-4ABF-9A00-9317554D37A7}" type="pres">
      <dgm:prSet presAssocID="{3AC1F348-AE17-4187-AC2A-5DF8122DFCB4}" presName="ChildText" presStyleLbl="revTx" presStyleIdx="0" presStyleCnt="3" custScaleX="354733" custLinFactX="54010" custLinFactNeighborX="100000" custLinFactNeighborY="-4871">
        <dgm:presLayoutVars>
          <dgm:chMax val="0"/>
          <dgm:chPref val="0"/>
          <dgm:bulletEnabled val="1"/>
        </dgm:presLayoutVars>
      </dgm:prSet>
      <dgm:spPr/>
    </dgm:pt>
    <dgm:pt modelId="{978BB601-DD0B-4B50-99DE-EAFCB33FFDB4}" type="pres">
      <dgm:prSet presAssocID="{2A1F4875-1B9C-4A82-8A72-7B6DEAB96CF2}" presName="sibTrans" presStyleCnt="0"/>
      <dgm:spPr/>
    </dgm:pt>
    <dgm:pt modelId="{64E9A19C-583A-47B5-85A5-3F5B9625CE0E}" type="pres">
      <dgm:prSet presAssocID="{C3D8EE7A-98EF-40A2-BF6E-813E12EEE3CA}" presName="composite" presStyleCnt="0"/>
      <dgm:spPr/>
    </dgm:pt>
    <dgm:pt modelId="{160B9061-2909-47E3-843A-53BFB18432DE}" type="pres">
      <dgm:prSet presAssocID="{C3D8EE7A-98EF-40A2-BF6E-813E12EEE3CA}" presName="bentUpArrow1" presStyleLbl="alignImgPlace1" presStyleIdx="1" presStyleCnt="2"/>
      <dgm:spPr/>
    </dgm:pt>
    <dgm:pt modelId="{F97446BF-104C-4752-8B81-6C4B8830027F}" type="pres">
      <dgm:prSet presAssocID="{C3D8EE7A-98EF-40A2-BF6E-813E12EEE3CA}" presName="ParentText" presStyleLbl="node1" presStyleIdx="1" presStyleCnt="3">
        <dgm:presLayoutVars>
          <dgm:chMax val="1"/>
          <dgm:chPref val="1"/>
          <dgm:bulletEnabled val="1"/>
        </dgm:presLayoutVars>
      </dgm:prSet>
      <dgm:spPr/>
    </dgm:pt>
    <dgm:pt modelId="{4EA98F6F-6BFB-4938-96BD-51515D79D60C}" type="pres">
      <dgm:prSet presAssocID="{C3D8EE7A-98EF-40A2-BF6E-813E12EEE3CA}" presName="ChildText" presStyleLbl="revTx" presStyleIdx="1" presStyleCnt="3" custScaleX="291143" custLinFactNeighborX="96359">
        <dgm:presLayoutVars>
          <dgm:chMax val="0"/>
          <dgm:chPref val="0"/>
          <dgm:bulletEnabled val="1"/>
        </dgm:presLayoutVars>
      </dgm:prSet>
      <dgm:spPr/>
    </dgm:pt>
    <dgm:pt modelId="{928CF4E7-99C8-42C5-A5C0-020DA9C35693}" type="pres">
      <dgm:prSet presAssocID="{DD3703B5-0023-40CC-A2EC-986AC7385A90}" presName="sibTrans" presStyleCnt="0"/>
      <dgm:spPr/>
    </dgm:pt>
    <dgm:pt modelId="{CDFA83CD-7827-411B-9482-B3C040B0B953}" type="pres">
      <dgm:prSet presAssocID="{4E1E4517-2F0F-4BF8-BAA3-BF4C84A9C626}" presName="composite" presStyleCnt="0"/>
      <dgm:spPr/>
    </dgm:pt>
    <dgm:pt modelId="{CB033EB8-D244-4BF5-9FDB-5AABB0DD1693}" type="pres">
      <dgm:prSet presAssocID="{4E1E4517-2F0F-4BF8-BAA3-BF4C84A9C626}" presName="ParentText" presStyleLbl="node1" presStyleIdx="2" presStyleCnt="3">
        <dgm:presLayoutVars>
          <dgm:chMax val="1"/>
          <dgm:chPref val="1"/>
          <dgm:bulletEnabled val="1"/>
        </dgm:presLayoutVars>
      </dgm:prSet>
      <dgm:spPr/>
    </dgm:pt>
    <dgm:pt modelId="{9832FDD8-1476-4166-B32A-E7711BB9C1C5}" type="pres">
      <dgm:prSet presAssocID="{4E1E4517-2F0F-4BF8-BAA3-BF4C84A9C626}" presName="FinalChildText" presStyleLbl="revTx" presStyleIdx="2" presStyleCnt="3" custScaleX="277508" custScaleY="82776" custLinFactX="30692" custLinFactNeighborX="100000" custLinFactNeighborY="3086">
        <dgm:presLayoutVars>
          <dgm:chMax val="0"/>
          <dgm:chPref val="0"/>
          <dgm:bulletEnabled val="1"/>
        </dgm:presLayoutVars>
      </dgm:prSet>
      <dgm:spPr/>
    </dgm:pt>
  </dgm:ptLst>
  <dgm:cxnLst>
    <dgm:cxn modelId="{F507DC10-4E43-4A79-9D7E-770F5A36008F}" srcId="{C3D8EE7A-98EF-40A2-BF6E-813E12EEE3CA}" destId="{FD0173B4-4841-4E56-81E2-86C9AFFC0264}" srcOrd="0" destOrd="0" parTransId="{78F87EA6-4CB3-4302-8BED-58A23EDEEB60}" sibTransId="{927564C1-381B-4CFB-88BB-956CCC2A0ED6}"/>
    <dgm:cxn modelId="{F28EE322-9A94-467C-9036-1318AA131D8C}" srcId="{E738A6BD-2916-44DB-B80A-9504622BCA02}" destId="{C3D8EE7A-98EF-40A2-BF6E-813E12EEE3CA}" srcOrd="1" destOrd="0" parTransId="{2F8F5A72-730E-4806-8F8E-78D9BCC85501}" sibTransId="{DD3703B5-0023-40CC-A2EC-986AC7385A90}"/>
    <dgm:cxn modelId="{FE7C702D-78E3-4DB7-8072-435A8D9D747F}" type="presOf" srcId="{3AC1F348-AE17-4187-AC2A-5DF8122DFCB4}" destId="{DD5C7909-3B31-463B-8F41-3B755841D8A6}" srcOrd="0" destOrd="0" presId="urn:microsoft.com/office/officeart/2005/8/layout/StepDownProcess"/>
    <dgm:cxn modelId="{3DE92935-1C2A-4DD5-9C48-5A2BE29FBDFB}" srcId="{E738A6BD-2916-44DB-B80A-9504622BCA02}" destId="{4E1E4517-2F0F-4BF8-BAA3-BF4C84A9C626}" srcOrd="2" destOrd="0" parTransId="{258FC132-DBA1-4762-895B-9FB0FF35C7E7}" sibTransId="{959D4B4E-6BB2-4BBA-8619-6840D1CB68BB}"/>
    <dgm:cxn modelId="{4EEA8640-7FFE-4A3A-B090-D3A235E327F1}" srcId="{E738A6BD-2916-44DB-B80A-9504622BCA02}" destId="{3AC1F348-AE17-4187-AC2A-5DF8122DFCB4}" srcOrd="0" destOrd="0" parTransId="{D87E468A-7466-467B-94AF-77815282BB05}" sibTransId="{2A1F4875-1B9C-4A82-8A72-7B6DEAB96CF2}"/>
    <dgm:cxn modelId="{13935250-8332-4E4C-8CF9-6D4139C7AA66}" type="presOf" srcId="{0E02C434-C748-46AF-B593-1F8EB18A3865}" destId="{503A05B2-FD65-4ABF-9A00-9317554D37A7}" srcOrd="0" destOrd="0" presId="urn:microsoft.com/office/officeart/2005/8/layout/StepDownProcess"/>
    <dgm:cxn modelId="{E85B419D-75EA-403D-8B0C-4CBFA95A0FBE}" type="presOf" srcId="{4E1E4517-2F0F-4BF8-BAA3-BF4C84A9C626}" destId="{CB033EB8-D244-4BF5-9FDB-5AABB0DD1693}" srcOrd="0" destOrd="0" presId="urn:microsoft.com/office/officeart/2005/8/layout/StepDownProcess"/>
    <dgm:cxn modelId="{4A1E36B6-7C3C-45E4-A919-E4E6E081CDEE}" srcId="{4E1E4517-2F0F-4BF8-BAA3-BF4C84A9C626}" destId="{79EB9D58-EEE8-4591-8416-94BC83B16A15}" srcOrd="0" destOrd="0" parTransId="{89C52990-6B11-4314-997B-69E9CF97B0A9}" sibTransId="{7B41BEAA-D318-4DD2-84CE-5D33DA26D879}"/>
    <dgm:cxn modelId="{585AA1CB-78EF-49AB-B9C2-E285A459E466}" type="presOf" srcId="{C3D8EE7A-98EF-40A2-BF6E-813E12EEE3CA}" destId="{F97446BF-104C-4752-8B81-6C4B8830027F}" srcOrd="0" destOrd="0" presId="urn:microsoft.com/office/officeart/2005/8/layout/StepDownProcess"/>
    <dgm:cxn modelId="{773750D3-586E-4632-8CDB-51C9891230C4}" type="presOf" srcId="{FD0173B4-4841-4E56-81E2-86C9AFFC0264}" destId="{4EA98F6F-6BFB-4938-96BD-51515D79D60C}" srcOrd="0" destOrd="0" presId="urn:microsoft.com/office/officeart/2005/8/layout/StepDownProcess"/>
    <dgm:cxn modelId="{343663D5-F973-4B8F-A8B3-C8D7D022EB19}" srcId="{3AC1F348-AE17-4187-AC2A-5DF8122DFCB4}" destId="{0E02C434-C748-46AF-B593-1F8EB18A3865}" srcOrd="0" destOrd="0" parTransId="{4E42DD2F-38B1-4A8A-942A-97AA3AE8818E}" sibTransId="{A9513653-D803-4CD9-B837-F272822AF058}"/>
    <dgm:cxn modelId="{96532BED-A497-4085-962D-818A65F49308}" type="presOf" srcId="{E738A6BD-2916-44DB-B80A-9504622BCA02}" destId="{D275C568-E500-488B-B28A-426731724B97}" srcOrd="0" destOrd="0" presId="urn:microsoft.com/office/officeart/2005/8/layout/StepDownProcess"/>
    <dgm:cxn modelId="{3544E9F0-7ED1-4517-8C80-09C2FAE76B83}" type="presOf" srcId="{79EB9D58-EEE8-4591-8416-94BC83B16A15}" destId="{9832FDD8-1476-4166-B32A-E7711BB9C1C5}" srcOrd="0" destOrd="0" presId="urn:microsoft.com/office/officeart/2005/8/layout/StepDownProcess"/>
    <dgm:cxn modelId="{0AFFE028-F44D-4B0C-9C1B-4505A96ED235}" type="presParOf" srcId="{D275C568-E500-488B-B28A-426731724B97}" destId="{4F250098-4470-4497-A5F8-F66061DC6C21}" srcOrd="0" destOrd="0" presId="urn:microsoft.com/office/officeart/2005/8/layout/StepDownProcess"/>
    <dgm:cxn modelId="{4789C8A9-7A1A-4EA4-B6C9-F1A358325ADD}" type="presParOf" srcId="{4F250098-4470-4497-A5F8-F66061DC6C21}" destId="{689EC703-2A32-4D92-81CF-05D8F56495D4}" srcOrd="0" destOrd="0" presId="urn:microsoft.com/office/officeart/2005/8/layout/StepDownProcess"/>
    <dgm:cxn modelId="{CB89B3EC-53A4-4627-8C27-0CC250836309}" type="presParOf" srcId="{4F250098-4470-4497-A5F8-F66061DC6C21}" destId="{DD5C7909-3B31-463B-8F41-3B755841D8A6}" srcOrd="1" destOrd="0" presId="urn:microsoft.com/office/officeart/2005/8/layout/StepDownProcess"/>
    <dgm:cxn modelId="{73E2708A-3C6A-4ECB-9BA4-86EC7FC8C4E2}" type="presParOf" srcId="{4F250098-4470-4497-A5F8-F66061DC6C21}" destId="{503A05B2-FD65-4ABF-9A00-9317554D37A7}" srcOrd="2" destOrd="0" presId="urn:microsoft.com/office/officeart/2005/8/layout/StepDownProcess"/>
    <dgm:cxn modelId="{0701A261-4A11-4AF8-877E-3342CF5F75EB}" type="presParOf" srcId="{D275C568-E500-488B-B28A-426731724B97}" destId="{978BB601-DD0B-4B50-99DE-EAFCB33FFDB4}" srcOrd="1" destOrd="0" presId="urn:microsoft.com/office/officeart/2005/8/layout/StepDownProcess"/>
    <dgm:cxn modelId="{A93DCBF0-05D2-417C-96B2-BA12BA9A04D6}" type="presParOf" srcId="{D275C568-E500-488B-B28A-426731724B97}" destId="{64E9A19C-583A-47B5-85A5-3F5B9625CE0E}" srcOrd="2" destOrd="0" presId="urn:microsoft.com/office/officeart/2005/8/layout/StepDownProcess"/>
    <dgm:cxn modelId="{C23C0AE1-C3D7-48BE-9BCB-AA7595C07718}" type="presParOf" srcId="{64E9A19C-583A-47B5-85A5-3F5B9625CE0E}" destId="{160B9061-2909-47E3-843A-53BFB18432DE}" srcOrd="0" destOrd="0" presId="urn:microsoft.com/office/officeart/2005/8/layout/StepDownProcess"/>
    <dgm:cxn modelId="{13E231A1-2C87-4F49-9EB1-D4C15629FD74}" type="presParOf" srcId="{64E9A19C-583A-47B5-85A5-3F5B9625CE0E}" destId="{F97446BF-104C-4752-8B81-6C4B8830027F}" srcOrd="1" destOrd="0" presId="urn:microsoft.com/office/officeart/2005/8/layout/StepDownProcess"/>
    <dgm:cxn modelId="{1A0D5D90-D7A6-4127-B3F2-F7FE1FFAA8DC}" type="presParOf" srcId="{64E9A19C-583A-47B5-85A5-3F5B9625CE0E}" destId="{4EA98F6F-6BFB-4938-96BD-51515D79D60C}" srcOrd="2" destOrd="0" presId="urn:microsoft.com/office/officeart/2005/8/layout/StepDownProcess"/>
    <dgm:cxn modelId="{8A57531A-0D80-4709-91B9-32FCEE4923E8}" type="presParOf" srcId="{D275C568-E500-488B-B28A-426731724B97}" destId="{928CF4E7-99C8-42C5-A5C0-020DA9C35693}" srcOrd="3" destOrd="0" presId="urn:microsoft.com/office/officeart/2005/8/layout/StepDownProcess"/>
    <dgm:cxn modelId="{5E885C6B-0F22-42A3-8398-7FEABD59F568}" type="presParOf" srcId="{D275C568-E500-488B-B28A-426731724B97}" destId="{CDFA83CD-7827-411B-9482-B3C040B0B953}" srcOrd="4" destOrd="0" presId="urn:microsoft.com/office/officeart/2005/8/layout/StepDownProcess"/>
    <dgm:cxn modelId="{CC44BF32-B054-4A2B-B82E-4CEEC7548B6E}" type="presParOf" srcId="{CDFA83CD-7827-411B-9482-B3C040B0B953}" destId="{CB033EB8-D244-4BF5-9FDB-5AABB0DD1693}" srcOrd="0" destOrd="0" presId="urn:microsoft.com/office/officeart/2005/8/layout/StepDownProcess"/>
    <dgm:cxn modelId="{CD81BDD9-407B-4CD6-BCD6-ED8F0C3507E1}" type="presParOf" srcId="{CDFA83CD-7827-411B-9482-B3C040B0B953}" destId="{9832FDD8-1476-4166-B32A-E7711BB9C1C5}"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EC703-2A32-4D92-81CF-05D8F56495D4}">
      <dsp:nvSpPr>
        <dsp:cNvPr id="0" name=""/>
        <dsp:cNvSpPr/>
      </dsp:nvSpPr>
      <dsp:spPr>
        <a:xfrm rot="5400000">
          <a:off x="1418156" y="1195069"/>
          <a:ext cx="1056935" cy="120328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5C7909-3B31-463B-8F41-3B755841D8A6}">
      <dsp:nvSpPr>
        <dsp:cNvPr id="0" name=""/>
        <dsp:cNvSpPr/>
      </dsp:nvSpPr>
      <dsp:spPr>
        <a:xfrm>
          <a:off x="1138133" y="23434"/>
          <a:ext cx="1779257" cy="1245422"/>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MI</a:t>
          </a:r>
        </a:p>
      </dsp:txBody>
      <dsp:txXfrm>
        <a:off x="1198940" y="84241"/>
        <a:ext cx="1657643" cy="1123808"/>
      </dsp:txXfrm>
    </dsp:sp>
    <dsp:sp modelId="{503A05B2-FD65-4ABF-9A00-9317554D37A7}">
      <dsp:nvSpPr>
        <dsp:cNvPr id="0" name=""/>
        <dsp:cNvSpPr/>
      </dsp:nvSpPr>
      <dsp:spPr>
        <a:xfrm>
          <a:off x="3262174" y="93182"/>
          <a:ext cx="4590467" cy="1006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Mechanical Integrity</a:t>
          </a:r>
        </a:p>
      </dsp:txBody>
      <dsp:txXfrm>
        <a:off x="3262174" y="93182"/>
        <a:ext cx="4590467" cy="1006605"/>
      </dsp:txXfrm>
    </dsp:sp>
    <dsp:sp modelId="{160B9061-2909-47E3-843A-53BFB18432DE}">
      <dsp:nvSpPr>
        <dsp:cNvPr id="0" name=""/>
        <dsp:cNvSpPr/>
      </dsp:nvSpPr>
      <dsp:spPr>
        <a:xfrm rot="5400000">
          <a:off x="3684487" y="2594090"/>
          <a:ext cx="1056935" cy="120328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7446BF-104C-4752-8B81-6C4B8830027F}">
      <dsp:nvSpPr>
        <dsp:cNvPr id="0" name=""/>
        <dsp:cNvSpPr/>
      </dsp:nvSpPr>
      <dsp:spPr>
        <a:xfrm>
          <a:off x="3404464" y="1422455"/>
          <a:ext cx="1779257" cy="1245422"/>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MoC</a:t>
          </a:r>
        </a:p>
      </dsp:txBody>
      <dsp:txXfrm>
        <a:off x="3465271" y="1483262"/>
        <a:ext cx="1657643" cy="1123808"/>
      </dsp:txXfrm>
    </dsp:sp>
    <dsp:sp modelId="{4EA98F6F-6BFB-4938-96BD-51515D79D60C}">
      <dsp:nvSpPr>
        <dsp:cNvPr id="0" name=""/>
        <dsp:cNvSpPr/>
      </dsp:nvSpPr>
      <dsp:spPr>
        <a:xfrm>
          <a:off x="5193912" y="1541235"/>
          <a:ext cx="3767572" cy="1006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Management of Change</a:t>
          </a:r>
        </a:p>
      </dsp:txBody>
      <dsp:txXfrm>
        <a:off x="5193912" y="1541235"/>
        <a:ext cx="3767572" cy="1006605"/>
      </dsp:txXfrm>
    </dsp:sp>
    <dsp:sp modelId="{CB033EB8-D244-4BF5-9FDB-5AABB0DD1693}">
      <dsp:nvSpPr>
        <dsp:cNvPr id="0" name=""/>
        <dsp:cNvSpPr/>
      </dsp:nvSpPr>
      <dsp:spPr>
        <a:xfrm>
          <a:off x="5670795" y="2821476"/>
          <a:ext cx="1779257" cy="1245422"/>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Training</a:t>
          </a:r>
        </a:p>
      </dsp:txBody>
      <dsp:txXfrm>
        <a:off x="5731602" y="2882283"/>
        <a:ext cx="1657643" cy="1123808"/>
      </dsp:txXfrm>
    </dsp:sp>
    <dsp:sp modelId="{9832FDD8-1476-4166-B32A-E7711BB9C1C5}">
      <dsp:nvSpPr>
        <dsp:cNvPr id="0" name=""/>
        <dsp:cNvSpPr/>
      </dsp:nvSpPr>
      <dsp:spPr>
        <a:xfrm>
          <a:off x="7439653" y="3058008"/>
          <a:ext cx="3591127" cy="833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Site Specific Training</a:t>
          </a:r>
        </a:p>
      </dsp:txBody>
      <dsp:txXfrm>
        <a:off x="7439653" y="3058008"/>
        <a:ext cx="3591127" cy="833227"/>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1D0115-48A7-6E48-B687-12C5190D3973}"/>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4F97F077-7707-BB41-B248-E7C3D32E9A4A}"/>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C67E3882-0BF3-5946-AD16-CB31A6186C76}" type="datetimeFigureOut">
              <a:rPr lang="en-US" smtClean="0">
                <a:latin typeface="Arial" panose="020B0604020202020204" pitchFamily="34" charset="0"/>
              </a:rPr>
              <a:t>9/3/2021</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D41066F3-08A7-D14C-A4C1-4C34A63632FD}"/>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AAD344CE-3537-7C49-B00B-64F201665FA7}"/>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3B6093B4-28C5-2C41-96A7-876B0C3BBCAA}"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068575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b="0" i="0">
                <a:latin typeface="Arial" panose="020B0604020202020204" pitchFamily="34" charset="0"/>
              </a:defRPr>
            </a:lvl1pPr>
          </a:lstStyle>
          <a:p>
            <a:fld id="{775C0BD8-5BB6-1644-9134-A1B76167D788}" type="datetimeFigureOut">
              <a:rPr lang="en-US" smtClean="0"/>
              <a:pPr/>
              <a:t>9/3/2021</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b="0" i="0">
                <a:latin typeface="Arial" panose="020B0604020202020204" pitchFamily="34" charset="0"/>
              </a:defRPr>
            </a:lvl1pPr>
          </a:lstStyle>
          <a:p>
            <a:fld id="{E8C55B8A-C5DE-4D47-97EA-5DFACE786064}" type="slidenum">
              <a:rPr lang="en-US" smtClean="0"/>
              <a:pPr/>
              <a:t>‹#›</a:t>
            </a:fld>
            <a:endParaRPr lang="en-US" dirty="0"/>
          </a:p>
        </p:txBody>
      </p:sp>
    </p:spTree>
    <p:extLst>
      <p:ext uri="{BB962C8B-B14F-4D97-AF65-F5344CB8AC3E}">
        <p14:creationId xmlns:p14="http://schemas.microsoft.com/office/powerpoint/2010/main" val="2911346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C55B8A-C5DE-4D47-97EA-5DFACE786064}" type="slidenum">
              <a:rPr lang="en-US" smtClean="0"/>
              <a:pPr/>
              <a:t>1</a:t>
            </a:fld>
            <a:endParaRPr lang="en-US" dirty="0"/>
          </a:p>
        </p:txBody>
      </p:sp>
    </p:spTree>
    <p:extLst>
      <p:ext uri="{BB962C8B-B14F-4D97-AF65-F5344CB8AC3E}">
        <p14:creationId xmlns:p14="http://schemas.microsoft.com/office/powerpoint/2010/main" val="3578139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C55B8A-C5DE-4D47-97EA-5DFACE786064}" type="slidenum">
              <a:rPr lang="en-US" smtClean="0"/>
              <a:pPr/>
              <a:t>10</a:t>
            </a:fld>
            <a:endParaRPr lang="en-US" dirty="0"/>
          </a:p>
        </p:txBody>
      </p:sp>
    </p:spTree>
    <p:extLst>
      <p:ext uri="{BB962C8B-B14F-4D97-AF65-F5344CB8AC3E}">
        <p14:creationId xmlns:p14="http://schemas.microsoft.com/office/powerpoint/2010/main" val="1920001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A08C5B-16BD-FD49-979D-AFF933060D8F}" type="slidenum">
              <a:rPr lang="en-US" smtClean="0"/>
              <a:t>11</a:t>
            </a:fld>
            <a:endParaRPr lang="en-US" dirty="0"/>
          </a:p>
        </p:txBody>
      </p:sp>
    </p:spTree>
    <p:extLst>
      <p:ext uri="{BB962C8B-B14F-4D97-AF65-F5344CB8AC3E}">
        <p14:creationId xmlns:p14="http://schemas.microsoft.com/office/powerpoint/2010/main" val="3508451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A08C5B-16BD-FD49-979D-AFF933060D8F}" type="slidenum">
              <a:rPr lang="en-US" smtClean="0"/>
              <a:t>12</a:t>
            </a:fld>
            <a:endParaRPr lang="en-US" dirty="0"/>
          </a:p>
        </p:txBody>
      </p:sp>
    </p:spTree>
    <p:extLst>
      <p:ext uri="{BB962C8B-B14F-4D97-AF65-F5344CB8AC3E}">
        <p14:creationId xmlns:p14="http://schemas.microsoft.com/office/powerpoint/2010/main" val="2680417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A08C5B-16BD-FD49-979D-AFF933060D8F}" type="slidenum">
              <a:rPr lang="en-US" smtClean="0"/>
              <a:t>13</a:t>
            </a:fld>
            <a:endParaRPr lang="en-US" dirty="0"/>
          </a:p>
        </p:txBody>
      </p:sp>
    </p:spTree>
    <p:extLst>
      <p:ext uri="{BB962C8B-B14F-4D97-AF65-F5344CB8AC3E}">
        <p14:creationId xmlns:p14="http://schemas.microsoft.com/office/powerpoint/2010/main" val="1498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A08C5B-16BD-FD49-979D-AFF933060D8F}" type="slidenum">
              <a:rPr lang="en-US" smtClean="0"/>
              <a:t>14</a:t>
            </a:fld>
            <a:endParaRPr lang="en-US" dirty="0"/>
          </a:p>
        </p:txBody>
      </p:sp>
    </p:spTree>
    <p:extLst>
      <p:ext uri="{BB962C8B-B14F-4D97-AF65-F5344CB8AC3E}">
        <p14:creationId xmlns:p14="http://schemas.microsoft.com/office/powerpoint/2010/main" val="574294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55B8A-C5DE-4D47-97EA-5DFACE786064}" type="slidenum">
              <a:rPr lang="en-US" smtClean="0"/>
              <a:t>15</a:t>
            </a:fld>
            <a:endParaRPr lang="en-US"/>
          </a:p>
        </p:txBody>
      </p:sp>
    </p:spTree>
    <p:extLst>
      <p:ext uri="{BB962C8B-B14F-4D97-AF65-F5344CB8AC3E}">
        <p14:creationId xmlns:p14="http://schemas.microsoft.com/office/powerpoint/2010/main" val="977320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C55B8A-C5DE-4D47-97EA-5DFACE786064}" type="slidenum">
              <a:rPr lang="en-US" smtClean="0"/>
              <a:pPr/>
              <a:t>2</a:t>
            </a:fld>
            <a:endParaRPr lang="en-US" dirty="0"/>
          </a:p>
        </p:txBody>
      </p:sp>
    </p:spTree>
    <p:extLst>
      <p:ext uri="{BB962C8B-B14F-4D97-AF65-F5344CB8AC3E}">
        <p14:creationId xmlns:p14="http://schemas.microsoft.com/office/powerpoint/2010/main" val="1456765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C55B8A-C5DE-4D47-97EA-5DFACE786064}" type="slidenum">
              <a:rPr lang="en-US" smtClean="0"/>
              <a:pPr/>
              <a:t>3</a:t>
            </a:fld>
            <a:endParaRPr lang="en-US" dirty="0"/>
          </a:p>
        </p:txBody>
      </p:sp>
    </p:spTree>
    <p:extLst>
      <p:ext uri="{BB962C8B-B14F-4D97-AF65-F5344CB8AC3E}">
        <p14:creationId xmlns:p14="http://schemas.microsoft.com/office/powerpoint/2010/main" val="3583382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A08C5B-16BD-FD49-979D-AFF933060D8F}" type="slidenum">
              <a:rPr lang="en-US" smtClean="0"/>
              <a:t>4</a:t>
            </a:fld>
            <a:endParaRPr lang="en-US"/>
          </a:p>
        </p:txBody>
      </p:sp>
    </p:spTree>
    <p:extLst>
      <p:ext uri="{BB962C8B-B14F-4D97-AF65-F5344CB8AC3E}">
        <p14:creationId xmlns:p14="http://schemas.microsoft.com/office/powerpoint/2010/main" val="879986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A08C5B-16BD-FD49-979D-AFF933060D8F}" type="slidenum">
              <a:rPr lang="en-US" smtClean="0"/>
              <a:t>5</a:t>
            </a:fld>
            <a:endParaRPr lang="en-US"/>
          </a:p>
        </p:txBody>
      </p:sp>
    </p:spTree>
    <p:extLst>
      <p:ext uri="{BB962C8B-B14F-4D97-AF65-F5344CB8AC3E}">
        <p14:creationId xmlns:p14="http://schemas.microsoft.com/office/powerpoint/2010/main" val="458447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latin typeface="+mn-lt"/>
            </a:endParaRPr>
          </a:p>
        </p:txBody>
      </p:sp>
      <p:sp>
        <p:nvSpPr>
          <p:cNvPr id="4" name="Slide Number Placeholder 3"/>
          <p:cNvSpPr>
            <a:spLocks noGrp="1"/>
          </p:cNvSpPr>
          <p:nvPr>
            <p:ph type="sldNum" sz="quarter" idx="5"/>
          </p:nvPr>
        </p:nvSpPr>
        <p:spPr/>
        <p:txBody>
          <a:bodyPr/>
          <a:lstStyle/>
          <a:p>
            <a:fld id="{2AA08C5B-16BD-FD49-979D-AFF933060D8F}" type="slidenum">
              <a:rPr lang="en-US" smtClean="0"/>
              <a:t>6</a:t>
            </a:fld>
            <a:endParaRPr lang="en-US"/>
          </a:p>
        </p:txBody>
      </p:sp>
    </p:spTree>
    <p:extLst>
      <p:ext uri="{BB962C8B-B14F-4D97-AF65-F5344CB8AC3E}">
        <p14:creationId xmlns:p14="http://schemas.microsoft.com/office/powerpoint/2010/main" val="1536333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A08C5B-16BD-FD49-979D-AFF933060D8F}" type="slidenum">
              <a:rPr lang="en-US" smtClean="0"/>
              <a:t>7</a:t>
            </a:fld>
            <a:endParaRPr lang="en-US"/>
          </a:p>
        </p:txBody>
      </p:sp>
    </p:spTree>
    <p:extLst>
      <p:ext uri="{BB962C8B-B14F-4D97-AF65-F5344CB8AC3E}">
        <p14:creationId xmlns:p14="http://schemas.microsoft.com/office/powerpoint/2010/main" val="4213019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A08C5B-16BD-FD49-979D-AFF933060D8F}" type="slidenum">
              <a:rPr lang="en-US" smtClean="0"/>
              <a:t>8</a:t>
            </a:fld>
            <a:endParaRPr lang="en-US"/>
          </a:p>
        </p:txBody>
      </p:sp>
    </p:spTree>
    <p:extLst>
      <p:ext uri="{BB962C8B-B14F-4D97-AF65-F5344CB8AC3E}">
        <p14:creationId xmlns:p14="http://schemas.microsoft.com/office/powerpoint/2010/main" val="3711200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A08C5B-16BD-FD49-979D-AFF933060D8F}" type="slidenum">
              <a:rPr lang="en-US" smtClean="0"/>
              <a:t>9</a:t>
            </a:fld>
            <a:endParaRPr lang="en-US"/>
          </a:p>
        </p:txBody>
      </p:sp>
    </p:spTree>
    <p:extLst>
      <p:ext uri="{BB962C8B-B14F-4D97-AF65-F5344CB8AC3E}">
        <p14:creationId xmlns:p14="http://schemas.microsoft.com/office/powerpoint/2010/main" val="12487670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3 Divider (White/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598E000-3622-4651-9CD5-06FD599F2026}"/>
              </a:ext>
            </a:extLst>
          </p:cNvPr>
          <p:cNvSpPr/>
          <p:nvPr userDrawn="1"/>
        </p:nvSpPr>
        <p:spPr>
          <a:xfrm>
            <a:off x="0" y="-3739"/>
            <a:ext cx="12192000" cy="6865477"/>
          </a:xfrm>
          <a:prstGeom prst="rect">
            <a:avLst/>
          </a:prstGeom>
          <a:solidFill>
            <a:srgbClr val="61DFD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Oval 27">
            <a:extLst>
              <a:ext uri="{FF2B5EF4-FFF2-40B4-BE49-F238E27FC236}">
                <a16:creationId xmlns:a16="http://schemas.microsoft.com/office/drawing/2014/main" id="{787BA563-304C-4B27-AFA4-94688EE5F57C}"/>
              </a:ext>
            </a:extLst>
          </p:cNvPr>
          <p:cNvSpPr/>
          <p:nvPr userDrawn="1"/>
        </p:nvSpPr>
        <p:spPr>
          <a:xfrm>
            <a:off x="3287712" y="620712"/>
            <a:ext cx="5616575" cy="56165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itle 1">
            <a:extLst>
              <a:ext uri="{FF2B5EF4-FFF2-40B4-BE49-F238E27FC236}">
                <a16:creationId xmlns:a16="http://schemas.microsoft.com/office/drawing/2014/main" id="{29C4938C-6E62-4ED2-8CA9-DE03480C3995}"/>
              </a:ext>
            </a:extLst>
          </p:cNvPr>
          <p:cNvSpPr>
            <a:spLocks noGrp="1"/>
          </p:cNvSpPr>
          <p:nvPr>
            <p:ph type="title" hasCustomPrompt="1"/>
          </p:nvPr>
        </p:nvSpPr>
        <p:spPr>
          <a:xfrm>
            <a:off x="3900487" y="2260344"/>
            <a:ext cx="4391025" cy="996951"/>
          </a:xfrm>
          <a:prstGeom prst="rect">
            <a:avLst/>
          </a:prstGeom>
        </p:spPr>
        <p:txBody>
          <a:bodyPr lIns="0" tIns="0" rIns="0" bIns="0" anchor="b" anchorCtr="0">
            <a:normAutofit/>
          </a:bodyPr>
          <a:lstStyle>
            <a:lvl1pPr algn="ctr">
              <a:defRPr sz="4800" b="1"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Section title</a:t>
            </a:r>
          </a:p>
        </p:txBody>
      </p:sp>
      <p:sp>
        <p:nvSpPr>
          <p:cNvPr id="12" name="Text Placeholder 4">
            <a:extLst>
              <a:ext uri="{FF2B5EF4-FFF2-40B4-BE49-F238E27FC236}">
                <a16:creationId xmlns:a16="http://schemas.microsoft.com/office/drawing/2014/main" id="{9B542772-874C-4B18-A899-C8E6AFABB9AC}"/>
              </a:ext>
            </a:extLst>
          </p:cNvPr>
          <p:cNvSpPr>
            <a:spLocks noGrp="1"/>
          </p:cNvSpPr>
          <p:nvPr>
            <p:ph type="body" sz="quarter" idx="12" hasCustomPrompt="1"/>
          </p:nvPr>
        </p:nvSpPr>
        <p:spPr>
          <a:xfrm>
            <a:off x="3900488" y="3614085"/>
            <a:ext cx="4391024" cy="1444051"/>
          </a:xfrm>
        </p:spPr>
        <p:txBody>
          <a:bodyPr anchor="t" anchorCtr="0">
            <a:normAutofit/>
          </a:bodyPr>
          <a:lstStyle>
            <a:lvl1pPr algn="ctr">
              <a:lnSpc>
                <a:spcPct val="90000"/>
              </a:lnSpc>
              <a:spcBef>
                <a:spcPts val="0"/>
              </a:spcBef>
              <a:defRPr sz="2100" b="0"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Section description </a:t>
            </a:r>
          </a:p>
        </p:txBody>
      </p:sp>
      <p:grpSp>
        <p:nvGrpSpPr>
          <p:cNvPr id="16" name="Group 15">
            <a:extLst>
              <a:ext uri="{FF2B5EF4-FFF2-40B4-BE49-F238E27FC236}">
                <a16:creationId xmlns:a16="http://schemas.microsoft.com/office/drawing/2014/main" id="{622004D2-7925-4DF1-860C-5D334E1B54A0}"/>
              </a:ext>
            </a:extLst>
          </p:cNvPr>
          <p:cNvGrpSpPr/>
          <p:nvPr userDrawn="1"/>
        </p:nvGrpSpPr>
        <p:grpSpPr>
          <a:xfrm>
            <a:off x="10601983" y="286755"/>
            <a:ext cx="1297917" cy="302151"/>
            <a:chOff x="10601983" y="286755"/>
            <a:chExt cx="1297917" cy="302151"/>
          </a:xfrm>
          <a:solidFill>
            <a:schemeClr val="bg1"/>
          </a:solidFill>
        </p:grpSpPr>
        <p:sp>
          <p:nvSpPr>
            <p:cNvPr id="17" name="Freeform 5">
              <a:extLst>
                <a:ext uri="{FF2B5EF4-FFF2-40B4-BE49-F238E27FC236}">
                  <a16:creationId xmlns:a16="http://schemas.microsoft.com/office/drawing/2014/main" id="{8E1B9F4A-28DE-434E-BC5A-6FF3EE2C92B1}"/>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EE4BEF0D-7DC3-4116-B940-38CD7420EDB8}"/>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209BAEA3-D9D4-41D0-ABEC-16E147E737A1}"/>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8">
              <a:extLst>
                <a:ext uri="{FF2B5EF4-FFF2-40B4-BE49-F238E27FC236}">
                  <a16:creationId xmlns:a16="http://schemas.microsoft.com/office/drawing/2014/main" id="{CC0D8C51-9BF6-4199-B7F0-6192313B7F6E}"/>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9">
              <a:extLst>
                <a:ext uri="{FF2B5EF4-FFF2-40B4-BE49-F238E27FC236}">
                  <a16:creationId xmlns:a16="http://schemas.microsoft.com/office/drawing/2014/main" id="{41C834E5-D4F1-4AB9-911C-34B94F5AC07E}"/>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 name="Freeform: Shape 19">
            <a:extLst>
              <a:ext uri="{FF2B5EF4-FFF2-40B4-BE49-F238E27FC236}">
                <a16:creationId xmlns:a16="http://schemas.microsoft.com/office/drawing/2014/main" id="{A7D5AFD1-0DB3-4369-B32E-C36F4A4CF0BF}"/>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grpSp>
        <p:nvGrpSpPr>
          <p:cNvPr id="21" name="Group 20">
            <a:extLst>
              <a:ext uri="{FF2B5EF4-FFF2-40B4-BE49-F238E27FC236}">
                <a16:creationId xmlns:a16="http://schemas.microsoft.com/office/drawing/2014/main" id="{C795F500-A989-A649-8B6E-0AA166D22EFD}"/>
              </a:ext>
            </a:extLst>
          </p:cNvPr>
          <p:cNvGrpSpPr/>
          <p:nvPr userDrawn="1"/>
        </p:nvGrpSpPr>
        <p:grpSpPr>
          <a:xfrm>
            <a:off x="10814051" y="6438651"/>
            <a:ext cx="1111250" cy="225425"/>
            <a:chOff x="292100" y="6413250"/>
            <a:chExt cx="1111250" cy="225425"/>
          </a:xfrm>
        </p:grpSpPr>
        <p:sp>
          <p:nvSpPr>
            <p:cNvPr id="22" name="Freeform: Shape 12">
              <a:extLst>
                <a:ext uri="{FF2B5EF4-FFF2-40B4-BE49-F238E27FC236}">
                  <a16:creationId xmlns:a16="http://schemas.microsoft.com/office/drawing/2014/main" id="{E562A16E-8913-964D-B8A0-DA0498FA87EC}"/>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dirty="0"/>
            </a:p>
          </p:txBody>
        </p:sp>
        <p:sp>
          <p:nvSpPr>
            <p:cNvPr id="23" name="Freeform: Shape 13">
              <a:extLst>
                <a:ext uri="{FF2B5EF4-FFF2-40B4-BE49-F238E27FC236}">
                  <a16:creationId xmlns:a16="http://schemas.microsoft.com/office/drawing/2014/main" id="{A0580ED2-D388-2C4C-B460-4ABC1ED3DC10}"/>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94869509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2 Cover (Teal/Green)">
    <p:bg>
      <p:bgPr>
        <a:solidFill>
          <a:schemeClr val="tx2"/>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5E7099E8-E73F-4469-8077-24D03521D11D}"/>
              </a:ext>
            </a:extLst>
          </p:cNvPr>
          <p:cNvGrpSpPr/>
          <p:nvPr userDrawn="1"/>
        </p:nvGrpSpPr>
        <p:grpSpPr>
          <a:xfrm>
            <a:off x="10601983" y="286755"/>
            <a:ext cx="1297917" cy="302151"/>
            <a:chOff x="10601983" y="286755"/>
            <a:chExt cx="1297917" cy="302151"/>
          </a:xfrm>
          <a:solidFill>
            <a:schemeClr val="bg1"/>
          </a:solidFill>
        </p:grpSpPr>
        <p:sp>
          <p:nvSpPr>
            <p:cNvPr id="47" name="Freeform 5">
              <a:extLst>
                <a:ext uri="{FF2B5EF4-FFF2-40B4-BE49-F238E27FC236}">
                  <a16:creationId xmlns:a16="http://schemas.microsoft.com/office/drawing/2014/main" id="{C2B13C63-1F33-4EE8-A600-0FF5DD14D062}"/>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6">
              <a:extLst>
                <a:ext uri="{FF2B5EF4-FFF2-40B4-BE49-F238E27FC236}">
                  <a16:creationId xmlns:a16="http://schemas.microsoft.com/office/drawing/2014/main" id="{82BC188B-98D0-46E1-A6C5-ED20069FBEEB}"/>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7">
              <a:extLst>
                <a:ext uri="{FF2B5EF4-FFF2-40B4-BE49-F238E27FC236}">
                  <a16:creationId xmlns:a16="http://schemas.microsoft.com/office/drawing/2014/main" id="{6000BFE9-ADCC-4EFD-B2E4-FC095C34D642}"/>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8">
              <a:extLst>
                <a:ext uri="{FF2B5EF4-FFF2-40B4-BE49-F238E27FC236}">
                  <a16:creationId xmlns:a16="http://schemas.microsoft.com/office/drawing/2014/main" id="{905D047C-4AF9-4B42-A2C9-44DD714E682F}"/>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9">
              <a:extLst>
                <a:ext uri="{FF2B5EF4-FFF2-40B4-BE49-F238E27FC236}">
                  <a16:creationId xmlns:a16="http://schemas.microsoft.com/office/drawing/2014/main" id="{AC229751-CFF8-4B06-9F8E-B1C4793B536F}"/>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 name="Freeform: Shape 14">
            <a:extLst>
              <a:ext uri="{FF2B5EF4-FFF2-40B4-BE49-F238E27FC236}">
                <a16:creationId xmlns:a16="http://schemas.microsoft.com/office/drawing/2014/main" id="{7910B289-4576-4F83-BBC1-AF0735EF0462}"/>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sp>
        <p:nvSpPr>
          <p:cNvPr id="17" name="Text Placeholder 4">
            <a:extLst>
              <a:ext uri="{FF2B5EF4-FFF2-40B4-BE49-F238E27FC236}">
                <a16:creationId xmlns:a16="http://schemas.microsoft.com/office/drawing/2014/main" id="{F8E6638F-D5ED-F74C-910D-E5FA1BA8F5E2}"/>
              </a:ext>
            </a:extLst>
          </p:cNvPr>
          <p:cNvSpPr>
            <a:spLocks noGrp="1"/>
          </p:cNvSpPr>
          <p:nvPr>
            <p:ph type="body" sz="quarter" idx="10" hasCustomPrompt="1"/>
          </p:nvPr>
        </p:nvSpPr>
        <p:spPr>
          <a:xfrm>
            <a:off x="3287713" y="2262136"/>
            <a:ext cx="5616575" cy="1329595"/>
          </a:xfrm>
        </p:spPr>
        <p:txBody>
          <a:bodyPr wrap="square" anchor="ctr" anchorCtr="0">
            <a:normAutofit/>
          </a:bodyPr>
          <a:lstStyle>
            <a:lvl1pPr algn="ctr">
              <a:spcBef>
                <a:spcPts val="0"/>
              </a:spcBef>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Short heading </a:t>
            </a:r>
            <a:br>
              <a:rPr lang="en-GB" dirty="0"/>
            </a:br>
            <a:r>
              <a:rPr lang="en-GB" dirty="0"/>
              <a:t>here only</a:t>
            </a:r>
          </a:p>
        </p:txBody>
      </p:sp>
      <p:sp>
        <p:nvSpPr>
          <p:cNvPr id="18" name="Text Placeholder 4">
            <a:extLst>
              <a:ext uri="{FF2B5EF4-FFF2-40B4-BE49-F238E27FC236}">
                <a16:creationId xmlns:a16="http://schemas.microsoft.com/office/drawing/2014/main" id="{419EA15C-E150-9246-A4CF-9C436C47E9A0}"/>
              </a:ext>
            </a:extLst>
          </p:cNvPr>
          <p:cNvSpPr>
            <a:spLocks noGrp="1"/>
          </p:cNvSpPr>
          <p:nvPr>
            <p:ph type="body" sz="quarter" idx="11" hasCustomPrompt="1"/>
          </p:nvPr>
        </p:nvSpPr>
        <p:spPr>
          <a:xfrm>
            <a:off x="3287712" y="3931065"/>
            <a:ext cx="5616575" cy="721957"/>
          </a:xfrm>
        </p:spPr>
        <p:txBody>
          <a:bodyPr wrap="square" anchor="t" anchorCtr="0">
            <a:normAutofit/>
          </a:bodyPr>
          <a:lstStyle>
            <a:lvl1pPr algn="ctr">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Presentation description / event name</a:t>
            </a:r>
          </a:p>
        </p:txBody>
      </p:sp>
      <p:sp>
        <p:nvSpPr>
          <p:cNvPr id="19" name="Text Placeholder 4">
            <a:extLst>
              <a:ext uri="{FF2B5EF4-FFF2-40B4-BE49-F238E27FC236}">
                <a16:creationId xmlns:a16="http://schemas.microsoft.com/office/drawing/2014/main" id="{414721D2-7349-ED45-9774-CF660811A2A5}"/>
              </a:ext>
            </a:extLst>
          </p:cNvPr>
          <p:cNvSpPr>
            <a:spLocks noGrp="1"/>
          </p:cNvSpPr>
          <p:nvPr>
            <p:ph type="body" sz="quarter" idx="12" hasCustomPrompt="1"/>
          </p:nvPr>
        </p:nvSpPr>
        <p:spPr>
          <a:xfrm>
            <a:off x="3287712" y="4820108"/>
            <a:ext cx="5616575" cy="443198"/>
          </a:xfrm>
        </p:spPr>
        <p:txBody>
          <a:bodyPr wrap="square" anchor="ctr" anchorCtr="0">
            <a:normAutofit/>
          </a:bodyPr>
          <a:lstStyle>
            <a:lvl1pPr algn="ctr">
              <a:lnSpc>
                <a:spcPct val="100000"/>
              </a:lnSpc>
              <a:spcBef>
                <a:spcPts val="0"/>
              </a:spcBef>
              <a:defRPr sz="16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Presenter name</a:t>
            </a:r>
          </a:p>
          <a:p>
            <a:pPr lvl="0"/>
            <a:r>
              <a:rPr lang="en-GB" dirty="0"/>
              <a:t>Title</a:t>
            </a:r>
          </a:p>
        </p:txBody>
      </p:sp>
      <p:sp>
        <p:nvSpPr>
          <p:cNvPr id="20" name="Graphic 24">
            <a:extLst>
              <a:ext uri="{FF2B5EF4-FFF2-40B4-BE49-F238E27FC236}">
                <a16:creationId xmlns:a16="http://schemas.microsoft.com/office/drawing/2014/main" id="{58AA9C9E-55FC-D34E-96A4-64152F1E2F30}"/>
              </a:ext>
            </a:extLst>
          </p:cNvPr>
          <p:cNvSpPr/>
          <p:nvPr userDrawn="1"/>
        </p:nvSpPr>
        <p:spPr>
          <a:xfrm>
            <a:off x="2927350" y="258247"/>
            <a:ext cx="6337300" cy="6337300"/>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2"/>
            </a:solidFill>
            <a:prstDash val="solid"/>
            <a:miter/>
          </a:ln>
        </p:spPr>
        <p:txBody>
          <a:bodyPr rtlCol="0" anchor="ctr"/>
          <a:lstStyle/>
          <a:p>
            <a:endParaRPr lang="en-US"/>
          </a:p>
        </p:txBody>
      </p:sp>
      <p:grpSp>
        <p:nvGrpSpPr>
          <p:cNvPr id="21" name="Group 20">
            <a:extLst>
              <a:ext uri="{FF2B5EF4-FFF2-40B4-BE49-F238E27FC236}">
                <a16:creationId xmlns:a16="http://schemas.microsoft.com/office/drawing/2014/main" id="{60299C50-46D1-A74B-81CB-A0C1DF2F0B41}"/>
              </a:ext>
            </a:extLst>
          </p:cNvPr>
          <p:cNvGrpSpPr/>
          <p:nvPr userDrawn="1"/>
        </p:nvGrpSpPr>
        <p:grpSpPr>
          <a:xfrm>
            <a:off x="10814051" y="6438651"/>
            <a:ext cx="1111250" cy="225425"/>
            <a:chOff x="292100" y="6413250"/>
            <a:chExt cx="1111250" cy="225425"/>
          </a:xfrm>
        </p:grpSpPr>
        <p:sp>
          <p:nvSpPr>
            <p:cNvPr id="22" name="Freeform: Shape 12">
              <a:extLst>
                <a:ext uri="{FF2B5EF4-FFF2-40B4-BE49-F238E27FC236}">
                  <a16:creationId xmlns:a16="http://schemas.microsoft.com/office/drawing/2014/main" id="{309CA6F1-5650-8842-ADDA-61864A0B18FA}"/>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3" name="Freeform: Shape 13">
              <a:extLst>
                <a:ext uri="{FF2B5EF4-FFF2-40B4-BE49-F238E27FC236}">
                  <a16:creationId xmlns:a16="http://schemas.microsoft.com/office/drawing/2014/main" id="{06A4A51C-6718-AE4D-A3A6-4125B8E23FC5}"/>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944347444"/>
      </p:ext>
    </p:extLst>
  </p:cSld>
  <p:clrMapOvr>
    <a:masterClrMapping/>
  </p:clrMapOvr>
  <p:extLst>
    <p:ext uri="{DCECCB84-F9BA-43D5-87BE-67443E8EF086}">
      <p15:sldGuideLst xmlns:p15="http://schemas.microsoft.com/office/powerpoint/2012/main">
        <p15:guide id="1" pos="2207" userDrawn="1">
          <p15:clr>
            <a:srgbClr val="A4A3A4"/>
          </p15:clr>
        </p15:guide>
        <p15:guide id="2" pos="5473"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3 Cover (Teal/Green)">
    <p:bg>
      <p:bgPr>
        <a:solidFill>
          <a:schemeClr val="tx2"/>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5A2BD3-B72F-344B-A30D-8C3365691ECB}"/>
              </a:ext>
            </a:extLst>
          </p:cNvPr>
          <p:cNvSpPr>
            <a:spLocks noGrp="1"/>
          </p:cNvSpPr>
          <p:nvPr>
            <p:ph type="body" sz="quarter" idx="10" hasCustomPrompt="1"/>
          </p:nvPr>
        </p:nvSpPr>
        <p:spPr>
          <a:xfrm>
            <a:off x="2249487" y="1893888"/>
            <a:ext cx="7693026" cy="1355725"/>
          </a:xfrm>
        </p:spPr>
        <p:txBody>
          <a:bodyPr anchor="b" anchorCtr="0">
            <a:normAutofit/>
          </a:bodyPr>
          <a:lstStyle>
            <a:lvl1pPr>
              <a:spcBef>
                <a:spcPts val="0"/>
              </a:spcBef>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Longer heading </a:t>
            </a:r>
            <a:br>
              <a:rPr lang="en-GB" dirty="0"/>
            </a:br>
            <a:r>
              <a:rPr lang="en-GB" dirty="0"/>
              <a:t>here but only two lines</a:t>
            </a:r>
          </a:p>
        </p:txBody>
      </p:sp>
      <p:sp>
        <p:nvSpPr>
          <p:cNvPr id="8" name="Text Placeholder 4">
            <a:extLst>
              <a:ext uri="{FF2B5EF4-FFF2-40B4-BE49-F238E27FC236}">
                <a16:creationId xmlns:a16="http://schemas.microsoft.com/office/drawing/2014/main" id="{48B15545-CDE4-2D46-87A4-4286855F50B5}"/>
              </a:ext>
            </a:extLst>
          </p:cNvPr>
          <p:cNvSpPr>
            <a:spLocks noGrp="1"/>
          </p:cNvSpPr>
          <p:nvPr>
            <p:ph type="body" sz="quarter" idx="11" hasCustomPrompt="1"/>
          </p:nvPr>
        </p:nvSpPr>
        <p:spPr>
          <a:xfrm>
            <a:off x="2249487" y="3608388"/>
            <a:ext cx="7693026" cy="765876"/>
          </a:xfrm>
        </p:spPr>
        <p:txBody>
          <a:bodyPr anchor="t" anchorCtr="0">
            <a:normAutofit/>
          </a:bodyPr>
          <a:lstStyle>
            <a:lvl1pPr>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Presentation description / </a:t>
            </a:r>
            <a:br>
              <a:rPr lang="en-GB" dirty="0"/>
            </a:br>
            <a:r>
              <a:rPr lang="en-GB" dirty="0"/>
              <a:t>event name</a:t>
            </a:r>
          </a:p>
        </p:txBody>
      </p:sp>
      <p:sp>
        <p:nvSpPr>
          <p:cNvPr id="9" name="Text Placeholder 4">
            <a:extLst>
              <a:ext uri="{FF2B5EF4-FFF2-40B4-BE49-F238E27FC236}">
                <a16:creationId xmlns:a16="http://schemas.microsoft.com/office/drawing/2014/main" id="{D1DFB937-D895-0545-8B74-E2AA56A85F9D}"/>
              </a:ext>
            </a:extLst>
          </p:cNvPr>
          <p:cNvSpPr>
            <a:spLocks noGrp="1"/>
          </p:cNvSpPr>
          <p:nvPr>
            <p:ph type="body" sz="quarter" idx="12" hasCustomPrompt="1"/>
          </p:nvPr>
        </p:nvSpPr>
        <p:spPr>
          <a:xfrm>
            <a:off x="2249487" y="4518264"/>
            <a:ext cx="7693026" cy="443198"/>
          </a:xfrm>
        </p:spPr>
        <p:txBody>
          <a:bodyPr anchor="b" anchorCtr="0">
            <a:normAutofit/>
          </a:bodyPr>
          <a:lstStyle>
            <a:lvl1pPr>
              <a:lnSpc>
                <a:spcPct val="100000"/>
              </a:lnSpc>
              <a:spcBef>
                <a:spcPts val="0"/>
              </a:spcBef>
              <a:defRPr sz="16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Presenter name</a:t>
            </a:r>
          </a:p>
          <a:p>
            <a:pPr lvl="0"/>
            <a:r>
              <a:rPr lang="en-GB" dirty="0"/>
              <a:t>Title</a:t>
            </a:r>
          </a:p>
        </p:txBody>
      </p:sp>
      <p:grpSp>
        <p:nvGrpSpPr>
          <p:cNvPr id="45" name="Group 44">
            <a:extLst>
              <a:ext uri="{FF2B5EF4-FFF2-40B4-BE49-F238E27FC236}">
                <a16:creationId xmlns:a16="http://schemas.microsoft.com/office/drawing/2014/main" id="{4F486E8B-9AF0-484B-9187-A9702156C4E6}"/>
              </a:ext>
            </a:extLst>
          </p:cNvPr>
          <p:cNvGrpSpPr/>
          <p:nvPr userDrawn="1"/>
        </p:nvGrpSpPr>
        <p:grpSpPr>
          <a:xfrm>
            <a:off x="10601983" y="286755"/>
            <a:ext cx="1297917" cy="302151"/>
            <a:chOff x="10601983" y="286755"/>
            <a:chExt cx="1297917" cy="302151"/>
          </a:xfrm>
          <a:solidFill>
            <a:schemeClr val="bg1"/>
          </a:solidFill>
        </p:grpSpPr>
        <p:sp>
          <p:nvSpPr>
            <p:cNvPr id="46" name="Freeform 5">
              <a:extLst>
                <a:ext uri="{FF2B5EF4-FFF2-40B4-BE49-F238E27FC236}">
                  <a16:creationId xmlns:a16="http://schemas.microsoft.com/office/drawing/2014/main" id="{82215BF6-E550-4E05-B602-B196F8C6B53F}"/>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6">
              <a:extLst>
                <a:ext uri="{FF2B5EF4-FFF2-40B4-BE49-F238E27FC236}">
                  <a16:creationId xmlns:a16="http://schemas.microsoft.com/office/drawing/2014/main" id="{F7055E80-1D5C-446D-BF34-DE123818B891}"/>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7">
              <a:extLst>
                <a:ext uri="{FF2B5EF4-FFF2-40B4-BE49-F238E27FC236}">
                  <a16:creationId xmlns:a16="http://schemas.microsoft.com/office/drawing/2014/main" id="{54843861-9887-4F38-83AD-5593EBE7905C}"/>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8">
              <a:extLst>
                <a:ext uri="{FF2B5EF4-FFF2-40B4-BE49-F238E27FC236}">
                  <a16:creationId xmlns:a16="http://schemas.microsoft.com/office/drawing/2014/main" id="{2B6FE62B-2D82-44E9-9D4D-E1E2AE1B41D4}"/>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a16="http://schemas.microsoft.com/office/drawing/2014/main" id="{F04D67A9-738B-42F5-906C-FCC631EA3BC1}"/>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 name="Freeform: Shape 14">
            <a:extLst>
              <a:ext uri="{FF2B5EF4-FFF2-40B4-BE49-F238E27FC236}">
                <a16:creationId xmlns:a16="http://schemas.microsoft.com/office/drawing/2014/main" id="{372B5C90-92A6-4DED-AEA7-BD2C16E45DB9}"/>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sp>
        <p:nvSpPr>
          <p:cNvPr id="16" name="Graphic 24">
            <a:extLst>
              <a:ext uri="{FF2B5EF4-FFF2-40B4-BE49-F238E27FC236}">
                <a16:creationId xmlns:a16="http://schemas.microsoft.com/office/drawing/2014/main" id="{17B4CC1C-0AB5-474C-BAE7-3F5D3B6A3C09}"/>
              </a:ext>
            </a:extLst>
          </p:cNvPr>
          <p:cNvSpPr/>
          <p:nvPr userDrawn="1"/>
        </p:nvSpPr>
        <p:spPr>
          <a:xfrm>
            <a:off x="1714501" y="-952499"/>
            <a:ext cx="8762998" cy="8762998"/>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2"/>
            </a:solid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6D0EFF82-06E6-0145-AAE3-B4AF25D74357}"/>
              </a:ext>
            </a:extLst>
          </p:cNvPr>
          <p:cNvGrpSpPr/>
          <p:nvPr userDrawn="1"/>
        </p:nvGrpSpPr>
        <p:grpSpPr>
          <a:xfrm>
            <a:off x="10814051" y="6438651"/>
            <a:ext cx="1111250" cy="225425"/>
            <a:chOff x="292100" y="6413250"/>
            <a:chExt cx="1111250" cy="225425"/>
          </a:xfrm>
        </p:grpSpPr>
        <p:sp>
          <p:nvSpPr>
            <p:cNvPr id="18" name="Freeform: Shape 12">
              <a:extLst>
                <a:ext uri="{FF2B5EF4-FFF2-40B4-BE49-F238E27FC236}">
                  <a16:creationId xmlns:a16="http://schemas.microsoft.com/office/drawing/2014/main" id="{BD3BC02F-FFB8-9049-9DE9-291CE8DDFB04}"/>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9" name="Freeform: Shape 13">
              <a:extLst>
                <a:ext uri="{FF2B5EF4-FFF2-40B4-BE49-F238E27FC236}">
                  <a16:creationId xmlns:a16="http://schemas.microsoft.com/office/drawing/2014/main" id="{DE605ABF-2798-D44B-868D-F538307AAAF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041029266"/>
      </p:ext>
    </p:extLst>
  </p:cSld>
  <p:clrMapOvr>
    <a:masterClrMapping/>
  </p:clrMapOvr>
  <p:extLst>
    <p:ext uri="{DCECCB84-F9BA-43D5-87BE-67443E8EF086}">
      <p15:sldGuideLst xmlns:p15="http://schemas.microsoft.com/office/powerpoint/2012/main">
        <p15:guide id="1" pos="1413" userDrawn="1">
          <p15:clr>
            <a:srgbClr val="A4A3A4"/>
          </p15:clr>
        </p15:guide>
        <p15:guide id="2" pos="6267"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1 Divider (Teal/Green)">
    <p:bg>
      <p:bgPr>
        <a:solidFill>
          <a:schemeClr val="tx2"/>
        </a:solidFill>
        <a:effectLst/>
      </p:bgPr>
    </p:bg>
    <p:spTree>
      <p:nvGrpSpPr>
        <p:cNvPr id="1" name=""/>
        <p:cNvGrpSpPr/>
        <p:nvPr/>
      </p:nvGrpSpPr>
      <p:grpSpPr>
        <a:xfrm>
          <a:off x="0" y="0"/>
          <a:ext cx="0" cy="0"/>
          <a:chOff x="0" y="0"/>
          <a:chExt cx="0" cy="0"/>
        </a:xfrm>
      </p:grpSpPr>
      <p:sp>
        <p:nvSpPr>
          <p:cNvPr id="6" name="Graphic 15">
            <a:extLst>
              <a:ext uri="{FF2B5EF4-FFF2-40B4-BE49-F238E27FC236}">
                <a16:creationId xmlns:a16="http://schemas.microsoft.com/office/drawing/2014/main" id="{B6B125B8-FB5E-4C71-8D9B-34E183EABE30}"/>
              </a:ext>
            </a:extLst>
          </p:cNvPr>
          <p:cNvSpPr/>
          <p:nvPr userDrawn="1"/>
        </p:nvSpPr>
        <p:spPr>
          <a:xfrm>
            <a:off x="-77579" y="304799"/>
            <a:ext cx="10545554" cy="5310189"/>
          </a:xfrm>
          <a:custGeom>
            <a:avLst/>
            <a:gdLst>
              <a:gd name="connsiteX0" fmla="*/ 0 w 10731855"/>
              <a:gd name="connsiteY0" fmla="*/ 1571788 h 5191127"/>
              <a:gd name="connsiteX1" fmla="*/ 4277659 w 10731855"/>
              <a:gd name="connsiteY1" fmla="*/ 0 h 5191127"/>
              <a:gd name="connsiteX2" fmla="*/ 10731856 w 10731855"/>
              <a:gd name="connsiteY2" fmla="*/ 5191128 h 5191127"/>
            </a:gdLst>
            <a:ahLst/>
            <a:cxnLst>
              <a:cxn ang="0">
                <a:pos x="connsiteX0" y="connsiteY0"/>
              </a:cxn>
              <a:cxn ang="0">
                <a:pos x="connsiteX1" y="connsiteY1"/>
              </a:cxn>
              <a:cxn ang="0">
                <a:pos x="connsiteX2" y="connsiteY2"/>
              </a:cxn>
            </a:cxnLst>
            <a:rect l="l" t="t" r="r" b="b"/>
            <a:pathLst>
              <a:path w="10731855" h="5191127">
                <a:moveTo>
                  <a:pt x="0" y="1571788"/>
                </a:moveTo>
                <a:cubicBezTo>
                  <a:pt x="1152409" y="591359"/>
                  <a:pt x="2645960" y="0"/>
                  <a:pt x="4277659" y="0"/>
                </a:cubicBezTo>
                <a:cubicBezTo>
                  <a:pt x="7440265" y="0"/>
                  <a:pt x="10084110" y="2222353"/>
                  <a:pt x="10731856" y="5191128"/>
                </a:cubicBezTo>
              </a:path>
            </a:pathLst>
          </a:custGeom>
          <a:noFill/>
          <a:ln w="114300" cap="flat">
            <a:solidFill>
              <a:schemeClr val="accent2"/>
            </a:solidFill>
            <a:prstDash val="solid"/>
            <a:miter/>
          </a:ln>
        </p:spPr>
        <p:txBody>
          <a:bodyPr rtlCol="0" anchor="ctr"/>
          <a:lstStyle/>
          <a:p>
            <a:r>
              <a:rPr lang="en-US"/>
              <a:t> </a:t>
            </a:r>
          </a:p>
        </p:txBody>
      </p:sp>
      <p:grpSp>
        <p:nvGrpSpPr>
          <p:cNvPr id="26" name="Group 25">
            <a:extLst>
              <a:ext uri="{FF2B5EF4-FFF2-40B4-BE49-F238E27FC236}">
                <a16:creationId xmlns:a16="http://schemas.microsoft.com/office/drawing/2014/main" id="{2F3FB76B-DBC1-4F3F-A32C-35D7AB9E4C83}"/>
              </a:ext>
            </a:extLst>
          </p:cNvPr>
          <p:cNvGrpSpPr/>
          <p:nvPr userDrawn="1"/>
        </p:nvGrpSpPr>
        <p:grpSpPr>
          <a:xfrm>
            <a:off x="10601983" y="286755"/>
            <a:ext cx="1297917" cy="302151"/>
            <a:chOff x="10601983" y="286755"/>
            <a:chExt cx="1297917" cy="302151"/>
          </a:xfrm>
          <a:solidFill>
            <a:schemeClr val="bg1"/>
          </a:solidFill>
        </p:grpSpPr>
        <p:sp>
          <p:nvSpPr>
            <p:cNvPr id="27" name="Freeform 5">
              <a:extLst>
                <a:ext uri="{FF2B5EF4-FFF2-40B4-BE49-F238E27FC236}">
                  <a16:creationId xmlns:a16="http://schemas.microsoft.com/office/drawing/2014/main" id="{E4F3E202-5251-4346-8234-AD87DF8D3D85}"/>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6">
              <a:extLst>
                <a:ext uri="{FF2B5EF4-FFF2-40B4-BE49-F238E27FC236}">
                  <a16:creationId xmlns:a16="http://schemas.microsoft.com/office/drawing/2014/main" id="{5EE33DB3-1B1B-4A45-A5AE-8B93318CE0D5}"/>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7">
              <a:extLst>
                <a:ext uri="{FF2B5EF4-FFF2-40B4-BE49-F238E27FC236}">
                  <a16:creationId xmlns:a16="http://schemas.microsoft.com/office/drawing/2014/main" id="{5CEDDB83-1BFF-4C74-B791-5B7E3A2218D5}"/>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8">
              <a:extLst>
                <a:ext uri="{FF2B5EF4-FFF2-40B4-BE49-F238E27FC236}">
                  <a16:creationId xmlns:a16="http://schemas.microsoft.com/office/drawing/2014/main" id="{9D324F73-6E33-4234-92E1-98CE34961BCF}"/>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9">
              <a:extLst>
                <a:ext uri="{FF2B5EF4-FFF2-40B4-BE49-F238E27FC236}">
                  <a16:creationId xmlns:a16="http://schemas.microsoft.com/office/drawing/2014/main" id="{3A4E9F4B-79D8-4760-A18F-C1AD61D63CCF}"/>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 name="Freeform: Shape 13">
            <a:extLst>
              <a:ext uri="{FF2B5EF4-FFF2-40B4-BE49-F238E27FC236}">
                <a16:creationId xmlns:a16="http://schemas.microsoft.com/office/drawing/2014/main" id="{FB74EA68-3130-46EC-BBD0-CE7E4935A848}"/>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sp>
        <p:nvSpPr>
          <p:cNvPr id="15" name="Title 1">
            <a:extLst>
              <a:ext uri="{FF2B5EF4-FFF2-40B4-BE49-F238E27FC236}">
                <a16:creationId xmlns:a16="http://schemas.microsoft.com/office/drawing/2014/main" id="{4EA96CE8-D9BC-9146-A518-8146EB22C8B1}"/>
              </a:ext>
            </a:extLst>
          </p:cNvPr>
          <p:cNvSpPr>
            <a:spLocks noGrp="1"/>
          </p:cNvSpPr>
          <p:nvPr>
            <p:ph type="title" hasCustomPrompt="1"/>
          </p:nvPr>
        </p:nvSpPr>
        <p:spPr>
          <a:xfrm>
            <a:off x="263525" y="1893888"/>
            <a:ext cx="7669213" cy="1355725"/>
          </a:xfrm>
          <a:prstGeom prst="rect">
            <a:avLst/>
          </a:prstGeom>
        </p:spPr>
        <p:txBody>
          <a:bodyPr lIns="0" tIns="0" rIns="0" bIns="0" anchor="b" anchorCtr="0">
            <a:normAutofit/>
          </a:bodyPr>
          <a:lstStyle>
            <a:lvl1pPr algn="l">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Section title</a:t>
            </a:r>
          </a:p>
        </p:txBody>
      </p:sp>
      <p:sp>
        <p:nvSpPr>
          <p:cNvPr id="16" name="Text Placeholder 4">
            <a:extLst>
              <a:ext uri="{FF2B5EF4-FFF2-40B4-BE49-F238E27FC236}">
                <a16:creationId xmlns:a16="http://schemas.microsoft.com/office/drawing/2014/main" id="{537FB669-BCC0-4543-8942-323F88C966A6}"/>
              </a:ext>
            </a:extLst>
          </p:cNvPr>
          <p:cNvSpPr>
            <a:spLocks noGrp="1"/>
          </p:cNvSpPr>
          <p:nvPr>
            <p:ph type="body" sz="quarter" idx="12" hasCustomPrompt="1"/>
          </p:nvPr>
        </p:nvSpPr>
        <p:spPr>
          <a:xfrm>
            <a:off x="263525" y="3608387"/>
            <a:ext cx="7669213" cy="2160587"/>
          </a:xfrm>
        </p:spPr>
        <p:txBody>
          <a:bodyPr anchor="t" anchorCtr="0">
            <a:normAutofit/>
          </a:bodyPr>
          <a:lstStyle>
            <a:lvl1pPr>
              <a:lnSpc>
                <a:spcPct val="90000"/>
              </a:lnSpc>
              <a:spcBef>
                <a:spcPts val="0"/>
              </a:spcBef>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Section description </a:t>
            </a:r>
          </a:p>
        </p:txBody>
      </p:sp>
      <p:grpSp>
        <p:nvGrpSpPr>
          <p:cNvPr id="17" name="Group 16">
            <a:extLst>
              <a:ext uri="{FF2B5EF4-FFF2-40B4-BE49-F238E27FC236}">
                <a16:creationId xmlns:a16="http://schemas.microsoft.com/office/drawing/2014/main" id="{6497DCE0-011D-6A4A-A28B-E7B9CDD50207}"/>
              </a:ext>
            </a:extLst>
          </p:cNvPr>
          <p:cNvGrpSpPr/>
          <p:nvPr userDrawn="1"/>
        </p:nvGrpSpPr>
        <p:grpSpPr>
          <a:xfrm>
            <a:off x="10814051" y="6438651"/>
            <a:ext cx="1111250" cy="225425"/>
            <a:chOff x="292100" y="6413250"/>
            <a:chExt cx="1111250" cy="225425"/>
          </a:xfrm>
        </p:grpSpPr>
        <p:sp>
          <p:nvSpPr>
            <p:cNvPr id="18" name="Freeform: Shape 12">
              <a:extLst>
                <a:ext uri="{FF2B5EF4-FFF2-40B4-BE49-F238E27FC236}">
                  <a16:creationId xmlns:a16="http://schemas.microsoft.com/office/drawing/2014/main" id="{959CB2CD-A3A0-9B41-AA62-B4D690D36F23}"/>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9" name="Freeform: Shape 13">
              <a:extLst>
                <a:ext uri="{FF2B5EF4-FFF2-40B4-BE49-F238E27FC236}">
                  <a16:creationId xmlns:a16="http://schemas.microsoft.com/office/drawing/2014/main" id="{C5E989C9-0272-1840-A5EE-A73F661A350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5231213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2 Divider (Teal/Green)">
    <p:bg>
      <p:bgPr>
        <a:solidFill>
          <a:schemeClr val="tx2"/>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2F3FB76B-DBC1-4F3F-A32C-35D7AB9E4C83}"/>
              </a:ext>
            </a:extLst>
          </p:cNvPr>
          <p:cNvGrpSpPr/>
          <p:nvPr userDrawn="1"/>
        </p:nvGrpSpPr>
        <p:grpSpPr>
          <a:xfrm>
            <a:off x="10601983" y="286755"/>
            <a:ext cx="1297917" cy="302151"/>
            <a:chOff x="10601983" y="286755"/>
            <a:chExt cx="1297917" cy="302151"/>
          </a:xfrm>
          <a:solidFill>
            <a:schemeClr val="bg1"/>
          </a:solidFill>
        </p:grpSpPr>
        <p:sp>
          <p:nvSpPr>
            <p:cNvPr id="27" name="Freeform 5">
              <a:extLst>
                <a:ext uri="{FF2B5EF4-FFF2-40B4-BE49-F238E27FC236}">
                  <a16:creationId xmlns:a16="http://schemas.microsoft.com/office/drawing/2014/main" id="{E4F3E202-5251-4346-8234-AD87DF8D3D85}"/>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6">
              <a:extLst>
                <a:ext uri="{FF2B5EF4-FFF2-40B4-BE49-F238E27FC236}">
                  <a16:creationId xmlns:a16="http://schemas.microsoft.com/office/drawing/2014/main" id="{5EE33DB3-1B1B-4A45-A5AE-8B93318CE0D5}"/>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7">
              <a:extLst>
                <a:ext uri="{FF2B5EF4-FFF2-40B4-BE49-F238E27FC236}">
                  <a16:creationId xmlns:a16="http://schemas.microsoft.com/office/drawing/2014/main" id="{5CEDDB83-1BFF-4C74-B791-5B7E3A2218D5}"/>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8">
              <a:extLst>
                <a:ext uri="{FF2B5EF4-FFF2-40B4-BE49-F238E27FC236}">
                  <a16:creationId xmlns:a16="http://schemas.microsoft.com/office/drawing/2014/main" id="{9D324F73-6E33-4234-92E1-98CE34961BCF}"/>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9">
              <a:extLst>
                <a:ext uri="{FF2B5EF4-FFF2-40B4-BE49-F238E27FC236}">
                  <a16:creationId xmlns:a16="http://schemas.microsoft.com/office/drawing/2014/main" id="{3A4E9F4B-79D8-4760-A18F-C1AD61D63CCF}"/>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 name="Freeform: Shape 13">
            <a:extLst>
              <a:ext uri="{FF2B5EF4-FFF2-40B4-BE49-F238E27FC236}">
                <a16:creationId xmlns:a16="http://schemas.microsoft.com/office/drawing/2014/main" id="{FB74EA68-3130-46EC-BBD0-CE7E4935A848}"/>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sp>
        <p:nvSpPr>
          <p:cNvPr id="15" name="Title 1">
            <a:extLst>
              <a:ext uri="{FF2B5EF4-FFF2-40B4-BE49-F238E27FC236}">
                <a16:creationId xmlns:a16="http://schemas.microsoft.com/office/drawing/2014/main" id="{4EA96CE8-D9BC-9146-A518-8146EB22C8B1}"/>
              </a:ext>
            </a:extLst>
          </p:cNvPr>
          <p:cNvSpPr>
            <a:spLocks noGrp="1"/>
          </p:cNvSpPr>
          <p:nvPr>
            <p:ph type="title" hasCustomPrompt="1"/>
          </p:nvPr>
        </p:nvSpPr>
        <p:spPr>
          <a:xfrm>
            <a:off x="2243138" y="1893888"/>
            <a:ext cx="7561262" cy="1355725"/>
          </a:xfrm>
          <a:prstGeom prst="rect">
            <a:avLst/>
          </a:prstGeom>
        </p:spPr>
        <p:txBody>
          <a:bodyPr lIns="0" tIns="0" rIns="0" bIns="0" anchor="b" anchorCtr="0">
            <a:normAutofit/>
          </a:bodyPr>
          <a:lstStyle>
            <a:lvl1pPr algn="ctr">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Section title</a:t>
            </a:r>
          </a:p>
        </p:txBody>
      </p:sp>
      <p:sp>
        <p:nvSpPr>
          <p:cNvPr id="16" name="Text Placeholder 4">
            <a:extLst>
              <a:ext uri="{FF2B5EF4-FFF2-40B4-BE49-F238E27FC236}">
                <a16:creationId xmlns:a16="http://schemas.microsoft.com/office/drawing/2014/main" id="{537FB669-BCC0-4543-8942-323F88C966A6}"/>
              </a:ext>
            </a:extLst>
          </p:cNvPr>
          <p:cNvSpPr>
            <a:spLocks noGrp="1"/>
          </p:cNvSpPr>
          <p:nvPr>
            <p:ph type="body" sz="quarter" idx="12" hasCustomPrompt="1"/>
          </p:nvPr>
        </p:nvSpPr>
        <p:spPr>
          <a:xfrm>
            <a:off x="2243138" y="3608387"/>
            <a:ext cx="7561262" cy="2160587"/>
          </a:xfrm>
        </p:spPr>
        <p:txBody>
          <a:bodyPr anchor="t" anchorCtr="0">
            <a:normAutofit/>
          </a:bodyPr>
          <a:lstStyle>
            <a:lvl1pPr algn="ctr">
              <a:lnSpc>
                <a:spcPct val="90000"/>
              </a:lnSpc>
              <a:spcBef>
                <a:spcPts val="0"/>
              </a:spcBef>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Section description </a:t>
            </a:r>
          </a:p>
        </p:txBody>
      </p:sp>
      <p:grpSp>
        <p:nvGrpSpPr>
          <p:cNvPr id="17" name="Group 16">
            <a:extLst>
              <a:ext uri="{FF2B5EF4-FFF2-40B4-BE49-F238E27FC236}">
                <a16:creationId xmlns:a16="http://schemas.microsoft.com/office/drawing/2014/main" id="{6497DCE0-011D-6A4A-A28B-E7B9CDD50207}"/>
              </a:ext>
            </a:extLst>
          </p:cNvPr>
          <p:cNvGrpSpPr/>
          <p:nvPr userDrawn="1"/>
        </p:nvGrpSpPr>
        <p:grpSpPr>
          <a:xfrm>
            <a:off x="10814051" y="6438651"/>
            <a:ext cx="1111250" cy="225425"/>
            <a:chOff x="292100" y="6413250"/>
            <a:chExt cx="1111250" cy="225425"/>
          </a:xfrm>
        </p:grpSpPr>
        <p:sp>
          <p:nvSpPr>
            <p:cNvPr id="18" name="Freeform: Shape 12">
              <a:extLst>
                <a:ext uri="{FF2B5EF4-FFF2-40B4-BE49-F238E27FC236}">
                  <a16:creationId xmlns:a16="http://schemas.microsoft.com/office/drawing/2014/main" id="{959CB2CD-A3A0-9B41-AA62-B4D690D36F23}"/>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9" name="Freeform: Shape 13">
              <a:extLst>
                <a:ext uri="{FF2B5EF4-FFF2-40B4-BE49-F238E27FC236}">
                  <a16:creationId xmlns:a16="http://schemas.microsoft.com/office/drawing/2014/main" id="{C5E989C9-0272-1840-A5EE-A73F661A350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
        <p:nvSpPr>
          <p:cNvPr id="20" name="Graphic 24">
            <a:extLst>
              <a:ext uri="{FF2B5EF4-FFF2-40B4-BE49-F238E27FC236}">
                <a16:creationId xmlns:a16="http://schemas.microsoft.com/office/drawing/2014/main" id="{A437915E-4841-4540-85F5-BF1CE09FE05D}"/>
              </a:ext>
            </a:extLst>
          </p:cNvPr>
          <p:cNvSpPr/>
          <p:nvPr userDrawn="1"/>
        </p:nvSpPr>
        <p:spPr>
          <a:xfrm>
            <a:off x="1714501" y="-952499"/>
            <a:ext cx="8762998" cy="8762998"/>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2"/>
            </a:solidFill>
            <a:prstDash val="solid"/>
            <a:miter/>
          </a:ln>
        </p:spPr>
        <p:txBody>
          <a:bodyPr rtlCol="0" anchor="ctr"/>
          <a:lstStyle/>
          <a:p>
            <a:endParaRPr lang="en-US"/>
          </a:p>
        </p:txBody>
      </p:sp>
    </p:spTree>
    <p:extLst>
      <p:ext uri="{BB962C8B-B14F-4D97-AF65-F5344CB8AC3E}">
        <p14:creationId xmlns:p14="http://schemas.microsoft.com/office/powerpoint/2010/main" val="1432488858"/>
      </p:ext>
    </p:extLst>
  </p:cSld>
  <p:clrMapOvr>
    <a:masterClrMapping/>
  </p:clrMapOvr>
  <p:extLst>
    <p:ext uri="{DCECCB84-F9BA-43D5-87BE-67443E8EF086}">
      <p15:sldGuideLst xmlns:p15="http://schemas.microsoft.com/office/powerpoint/2012/main">
        <p15:guide id="1" pos="1413" userDrawn="1">
          <p15:clr>
            <a:srgbClr val="A4A3A4"/>
          </p15:clr>
        </p15:guide>
        <p15:guide id="2" pos="6176" userDrawn="1">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3 Divider (Teal/Green)">
    <p:bg>
      <p:bgPr>
        <a:solidFill>
          <a:schemeClr val="tx2"/>
        </a:solidFill>
        <a:effectLst/>
      </p:bgPr>
    </p:bg>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F9979FDD-549F-4ACB-8FB4-540D628D5DE9}"/>
              </a:ext>
            </a:extLst>
          </p:cNvPr>
          <p:cNvSpPr/>
          <p:nvPr userDrawn="1"/>
        </p:nvSpPr>
        <p:spPr>
          <a:xfrm>
            <a:off x="287339" y="816040"/>
            <a:ext cx="933385" cy="9333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a:solidFill>
                  <a:schemeClr val="tx2"/>
                </a:solidFill>
              </a:rPr>
              <a:t>XX</a:t>
            </a:r>
          </a:p>
        </p:txBody>
      </p:sp>
      <p:grpSp>
        <p:nvGrpSpPr>
          <p:cNvPr id="13" name="Group 12">
            <a:extLst>
              <a:ext uri="{FF2B5EF4-FFF2-40B4-BE49-F238E27FC236}">
                <a16:creationId xmlns:a16="http://schemas.microsoft.com/office/drawing/2014/main" id="{4CA0A310-FF9C-4ABE-9C75-F439D44CA63F}"/>
              </a:ext>
            </a:extLst>
          </p:cNvPr>
          <p:cNvGrpSpPr/>
          <p:nvPr userDrawn="1"/>
        </p:nvGrpSpPr>
        <p:grpSpPr>
          <a:xfrm>
            <a:off x="10601983" y="286755"/>
            <a:ext cx="1297917" cy="302151"/>
            <a:chOff x="10601983" y="286755"/>
            <a:chExt cx="1297917" cy="302151"/>
          </a:xfrm>
          <a:solidFill>
            <a:schemeClr val="bg1"/>
          </a:solidFill>
        </p:grpSpPr>
        <p:sp>
          <p:nvSpPr>
            <p:cNvPr id="14" name="Freeform 5">
              <a:extLst>
                <a:ext uri="{FF2B5EF4-FFF2-40B4-BE49-F238E27FC236}">
                  <a16:creationId xmlns:a16="http://schemas.microsoft.com/office/drawing/2014/main" id="{6E0C918D-761C-4236-A937-B02B1F89C7DF}"/>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1D9B0F64-6A85-4CA6-BDF4-F3A21EE5B567}"/>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310B2CBD-D045-4F19-ADB0-DC01CF18C901}"/>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id="{F6D6DB4E-F514-4DC6-A231-1873E2C333EC}"/>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id="{32A6EA30-7288-48EF-8A79-AFED44CE1CCC}"/>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 name="Freeform: Shape 20">
            <a:extLst>
              <a:ext uri="{FF2B5EF4-FFF2-40B4-BE49-F238E27FC236}">
                <a16:creationId xmlns:a16="http://schemas.microsoft.com/office/drawing/2014/main" id="{1064E4E2-6E81-4359-BDCB-21BC7077A243}"/>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sp>
        <p:nvSpPr>
          <p:cNvPr id="22" name="Title 1">
            <a:extLst>
              <a:ext uri="{FF2B5EF4-FFF2-40B4-BE49-F238E27FC236}">
                <a16:creationId xmlns:a16="http://schemas.microsoft.com/office/drawing/2014/main" id="{4A86E6B1-F20D-1749-950A-9BAA9D1A8D36}"/>
              </a:ext>
            </a:extLst>
          </p:cNvPr>
          <p:cNvSpPr>
            <a:spLocks noGrp="1"/>
          </p:cNvSpPr>
          <p:nvPr>
            <p:ph type="title" hasCustomPrompt="1"/>
          </p:nvPr>
        </p:nvSpPr>
        <p:spPr>
          <a:xfrm>
            <a:off x="263525" y="1893888"/>
            <a:ext cx="7669213" cy="1355725"/>
          </a:xfrm>
          <a:prstGeom prst="rect">
            <a:avLst/>
          </a:prstGeom>
        </p:spPr>
        <p:txBody>
          <a:bodyPr lIns="0" tIns="0" rIns="0" bIns="0" anchor="b" anchorCtr="0">
            <a:normAutofit/>
          </a:bodyPr>
          <a:lstStyle>
            <a:lvl1pPr algn="l">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Section title</a:t>
            </a:r>
          </a:p>
        </p:txBody>
      </p:sp>
      <p:sp>
        <p:nvSpPr>
          <p:cNvPr id="23" name="Text Placeholder 4">
            <a:extLst>
              <a:ext uri="{FF2B5EF4-FFF2-40B4-BE49-F238E27FC236}">
                <a16:creationId xmlns:a16="http://schemas.microsoft.com/office/drawing/2014/main" id="{A36FB10B-11B6-0348-8DDA-7AC6EF88760A}"/>
              </a:ext>
            </a:extLst>
          </p:cNvPr>
          <p:cNvSpPr>
            <a:spLocks noGrp="1"/>
          </p:cNvSpPr>
          <p:nvPr>
            <p:ph type="body" sz="quarter" idx="12" hasCustomPrompt="1"/>
          </p:nvPr>
        </p:nvSpPr>
        <p:spPr>
          <a:xfrm>
            <a:off x="263525" y="3608387"/>
            <a:ext cx="7669213" cy="2160587"/>
          </a:xfrm>
        </p:spPr>
        <p:txBody>
          <a:bodyPr anchor="t" anchorCtr="0">
            <a:normAutofit/>
          </a:bodyPr>
          <a:lstStyle>
            <a:lvl1pPr>
              <a:lnSpc>
                <a:spcPct val="90000"/>
              </a:lnSpc>
              <a:spcBef>
                <a:spcPts val="0"/>
              </a:spcBef>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Section description </a:t>
            </a:r>
          </a:p>
        </p:txBody>
      </p:sp>
      <p:grpSp>
        <p:nvGrpSpPr>
          <p:cNvPr id="24" name="Group 23">
            <a:extLst>
              <a:ext uri="{FF2B5EF4-FFF2-40B4-BE49-F238E27FC236}">
                <a16:creationId xmlns:a16="http://schemas.microsoft.com/office/drawing/2014/main" id="{008A6C07-B476-2646-A532-90199123FF46}"/>
              </a:ext>
            </a:extLst>
          </p:cNvPr>
          <p:cNvGrpSpPr/>
          <p:nvPr userDrawn="1"/>
        </p:nvGrpSpPr>
        <p:grpSpPr>
          <a:xfrm>
            <a:off x="10814051" y="6438651"/>
            <a:ext cx="1111250" cy="225425"/>
            <a:chOff x="292100" y="6413250"/>
            <a:chExt cx="1111250" cy="225425"/>
          </a:xfrm>
        </p:grpSpPr>
        <p:sp>
          <p:nvSpPr>
            <p:cNvPr id="25" name="Freeform: Shape 12">
              <a:extLst>
                <a:ext uri="{FF2B5EF4-FFF2-40B4-BE49-F238E27FC236}">
                  <a16:creationId xmlns:a16="http://schemas.microsoft.com/office/drawing/2014/main" id="{10DB13A1-1C04-5C4A-9A05-ACC253B6950D}"/>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6" name="Freeform: Shape 13">
              <a:extLst>
                <a:ext uri="{FF2B5EF4-FFF2-40B4-BE49-F238E27FC236}">
                  <a16:creationId xmlns:a16="http://schemas.microsoft.com/office/drawing/2014/main" id="{335977CC-C3E6-1949-9F11-B1E471DCF2BE}"/>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1143303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4 Divider (Teal/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598E000-3622-4651-9CD5-06FD599F2026}"/>
              </a:ext>
            </a:extLst>
          </p:cNvPr>
          <p:cNvSpPr/>
          <p:nvPr userDrawn="1"/>
        </p:nvSpPr>
        <p:spPr>
          <a:xfrm>
            <a:off x="0" y="-3739"/>
            <a:ext cx="12192000" cy="6865477"/>
          </a:xfrm>
          <a:prstGeom prst="rect">
            <a:avLst/>
          </a:prstGeom>
          <a:solidFill>
            <a:srgbClr val="61DFD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6" name="Group 15">
            <a:extLst>
              <a:ext uri="{FF2B5EF4-FFF2-40B4-BE49-F238E27FC236}">
                <a16:creationId xmlns:a16="http://schemas.microsoft.com/office/drawing/2014/main" id="{96E18BDE-80FF-4183-AEAC-886BF28599AA}"/>
              </a:ext>
            </a:extLst>
          </p:cNvPr>
          <p:cNvGrpSpPr/>
          <p:nvPr userDrawn="1"/>
        </p:nvGrpSpPr>
        <p:grpSpPr>
          <a:xfrm>
            <a:off x="10601983" y="286755"/>
            <a:ext cx="1297917" cy="302151"/>
            <a:chOff x="10601983" y="286755"/>
            <a:chExt cx="1297917" cy="302151"/>
          </a:xfrm>
          <a:solidFill>
            <a:schemeClr val="bg1"/>
          </a:solidFill>
        </p:grpSpPr>
        <p:sp>
          <p:nvSpPr>
            <p:cNvPr id="17" name="Freeform 5">
              <a:extLst>
                <a:ext uri="{FF2B5EF4-FFF2-40B4-BE49-F238E27FC236}">
                  <a16:creationId xmlns:a16="http://schemas.microsoft.com/office/drawing/2014/main" id="{D19F99E9-6326-40EC-AC37-560DE41CF7E5}"/>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9FD03E5F-1649-48B8-941E-31A1FEA35583}"/>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594BAD7F-8776-47A3-9B12-8810B4CA0395}"/>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8">
              <a:extLst>
                <a:ext uri="{FF2B5EF4-FFF2-40B4-BE49-F238E27FC236}">
                  <a16:creationId xmlns:a16="http://schemas.microsoft.com/office/drawing/2014/main" id="{94066F6C-6853-4D77-9BA5-CFBA04BB8118}"/>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9">
              <a:extLst>
                <a:ext uri="{FF2B5EF4-FFF2-40B4-BE49-F238E27FC236}">
                  <a16:creationId xmlns:a16="http://schemas.microsoft.com/office/drawing/2014/main" id="{8876E4CF-7F76-4807-86E8-96F0A058048E}"/>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 name="Freeform: Shape 14">
            <a:extLst>
              <a:ext uri="{FF2B5EF4-FFF2-40B4-BE49-F238E27FC236}">
                <a16:creationId xmlns:a16="http://schemas.microsoft.com/office/drawing/2014/main" id="{687EC9E8-5BCD-4A15-A797-3ACB824EE9B8}"/>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sp>
        <p:nvSpPr>
          <p:cNvPr id="20" name="Oval 19">
            <a:extLst>
              <a:ext uri="{FF2B5EF4-FFF2-40B4-BE49-F238E27FC236}">
                <a16:creationId xmlns:a16="http://schemas.microsoft.com/office/drawing/2014/main" id="{07DD0FB1-E058-7E44-B2F1-95F2874CF68F}"/>
              </a:ext>
            </a:extLst>
          </p:cNvPr>
          <p:cNvSpPr/>
          <p:nvPr userDrawn="1"/>
        </p:nvSpPr>
        <p:spPr>
          <a:xfrm>
            <a:off x="3287712" y="620712"/>
            <a:ext cx="5616575" cy="561657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itle 1">
            <a:extLst>
              <a:ext uri="{FF2B5EF4-FFF2-40B4-BE49-F238E27FC236}">
                <a16:creationId xmlns:a16="http://schemas.microsoft.com/office/drawing/2014/main" id="{1243F222-E880-274F-89E8-51343BD7F06B}"/>
              </a:ext>
            </a:extLst>
          </p:cNvPr>
          <p:cNvSpPr>
            <a:spLocks noGrp="1"/>
          </p:cNvSpPr>
          <p:nvPr>
            <p:ph type="title" hasCustomPrompt="1"/>
          </p:nvPr>
        </p:nvSpPr>
        <p:spPr>
          <a:xfrm>
            <a:off x="3900487" y="2260344"/>
            <a:ext cx="4391025" cy="996951"/>
          </a:xfrm>
          <a:prstGeom prst="rect">
            <a:avLst/>
          </a:prstGeom>
        </p:spPr>
        <p:txBody>
          <a:bodyPr lIns="0" tIns="0" rIns="0" bIns="0" anchor="b" anchorCtr="0">
            <a:normAutofit/>
          </a:bodyPr>
          <a:lstStyle>
            <a:lvl1pPr algn="ctr">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Section title</a:t>
            </a:r>
          </a:p>
        </p:txBody>
      </p:sp>
      <p:sp>
        <p:nvSpPr>
          <p:cNvPr id="22" name="Text Placeholder 4">
            <a:extLst>
              <a:ext uri="{FF2B5EF4-FFF2-40B4-BE49-F238E27FC236}">
                <a16:creationId xmlns:a16="http://schemas.microsoft.com/office/drawing/2014/main" id="{42EBD044-07EC-E840-ADDA-BD642CC1D5F9}"/>
              </a:ext>
            </a:extLst>
          </p:cNvPr>
          <p:cNvSpPr>
            <a:spLocks noGrp="1"/>
          </p:cNvSpPr>
          <p:nvPr>
            <p:ph type="body" sz="quarter" idx="12" hasCustomPrompt="1"/>
          </p:nvPr>
        </p:nvSpPr>
        <p:spPr>
          <a:xfrm>
            <a:off x="3900488" y="3614085"/>
            <a:ext cx="4391024" cy="1444051"/>
          </a:xfrm>
        </p:spPr>
        <p:txBody>
          <a:bodyPr anchor="t" anchorCtr="0">
            <a:normAutofit/>
          </a:bodyPr>
          <a:lstStyle>
            <a:lvl1pPr algn="ctr">
              <a:lnSpc>
                <a:spcPct val="90000"/>
              </a:lnSpc>
              <a:spcBef>
                <a:spcPts val="0"/>
              </a:spcBef>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Section description </a:t>
            </a:r>
          </a:p>
        </p:txBody>
      </p:sp>
      <p:grpSp>
        <p:nvGrpSpPr>
          <p:cNvPr id="23" name="Group 22">
            <a:extLst>
              <a:ext uri="{FF2B5EF4-FFF2-40B4-BE49-F238E27FC236}">
                <a16:creationId xmlns:a16="http://schemas.microsoft.com/office/drawing/2014/main" id="{012342A4-9F16-484D-A619-BDBC6B85B69C}"/>
              </a:ext>
            </a:extLst>
          </p:cNvPr>
          <p:cNvGrpSpPr/>
          <p:nvPr userDrawn="1"/>
        </p:nvGrpSpPr>
        <p:grpSpPr>
          <a:xfrm>
            <a:off x="10814051" y="6438651"/>
            <a:ext cx="1111250" cy="225425"/>
            <a:chOff x="292100" y="6413250"/>
            <a:chExt cx="1111250" cy="225425"/>
          </a:xfrm>
        </p:grpSpPr>
        <p:sp>
          <p:nvSpPr>
            <p:cNvPr id="24" name="Freeform: Shape 12">
              <a:extLst>
                <a:ext uri="{FF2B5EF4-FFF2-40B4-BE49-F238E27FC236}">
                  <a16:creationId xmlns:a16="http://schemas.microsoft.com/office/drawing/2014/main" id="{6DC4EA05-FF36-904D-9067-E424878B551B}"/>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5" name="Freeform: Shape 13">
              <a:extLst>
                <a:ext uri="{FF2B5EF4-FFF2-40B4-BE49-F238E27FC236}">
                  <a16:creationId xmlns:a16="http://schemas.microsoft.com/office/drawing/2014/main" id="{A931F9D9-65BC-8B47-BE67-0A0D74023A08}"/>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26328698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1 Agenda (Teal/Green)">
    <p:bg>
      <p:bgPr>
        <a:solidFill>
          <a:schemeClr val="tx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D54044-23C0-4142-88BA-1DD4B846EA24}"/>
              </a:ext>
            </a:extLst>
          </p:cNvPr>
          <p:cNvSpPr>
            <a:spLocks noGrp="1"/>
          </p:cNvSpPr>
          <p:nvPr>
            <p:ph type="title" hasCustomPrompt="1"/>
          </p:nvPr>
        </p:nvSpPr>
        <p:spPr>
          <a:xfrm>
            <a:off x="287339" y="441325"/>
            <a:ext cx="5629274" cy="1008063"/>
          </a:xfrm>
          <a:prstGeom prst="rect">
            <a:avLst/>
          </a:prstGeom>
        </p:spPr>
        <p:txBody>
          <a:bodyPr lIns="0" tIns="0" rIns="0" bIns="0" anchor="b" anchorCtr="0">
            <a:normAutofit/>
          </a:bodyPr>
          <a:lstStyle>
            <a:lvl1pPr algn="l">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Agenda</a:t>
            </a:r>
          </a:p>
        </p:txBody>
      </p:sp>
      <p:sp>
        <p:nvSpPr>
          <p:cNvPr id="14" name="Text Placeholder 13">
            <a:extLst>
              <a:ext uri="{FF2B5EF4-FFF2-40B4-BE49-F238E27FC236}">
                <a16:creationId xmlns:a16="http://schemas.microsoft.com/office/drawing/2014/main" id="{01E35C5B-1EB5-4A59-AB41-B5A36D3A0AE4}"/>
              </a:ext>
            </a:extLst>
          </p:cNvPr>
          <p:cNvSpPr>
            <a:spLocks noGrp="1"/>
          </p:cNvSpPr>
          <p:nvPr>
            <p:ph type="body" sz="quarter" idx="10" hasCustomPrompt="1"/>
          </p:nvPr>
        </p:nvSpPr>
        <p:spPr>
          <a:xfrm>
            <a:off x="287339" y="2038812"/>
            <a:ext cx="11637962" cy="419847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0" i="0">
                <a:solidFill>
                  <a:schemeClr val="accent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01	XXXXXX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02	XXXXXX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03	XXXXXX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04	XXXXXX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05	XXXXXX</a:t>
            </a:r>
          </a:p>
        </p:txBody>
      </p:sp>
      <p:grpSp>
        <p:nvGrpSpPr>
          <p:cNvPr id="8" name="Group 7">
            <a:extLst>
              <a:ext uri="{FF2B5EF4-FFF2-40B4-BE49-F238E27FC236}">
                <a16:creationId xmlns:a16="http://schemas.microsoft.com/office/drawing/2014/main" id="{C37AFC19-DE74-5F4B-BEA0-D804C97B9E8B}"/>
              </a:ext>
            </a:extLst>
          </p:cNvPr>
          <p:cNvGrpSpPr/>
          <p:nvPr userDrawn="1"/>
        </p:nvGrpSpPr>
        <p:grpSpPr>
          <a:xfrm>
            <a:off x="10814051" y="6438651"/>
            <a:ext cx="1111250" cy="225425"/>
            <a:chOff x="292100" y="6413250"/>
            <a:chExt cx="1111250" cy="225425"/>
          </a:xfrm>
        </p:grpSpPr>
        <p:sp>
          <p:nvSpPr>
            <p:cNvPr id="9" name="Freeform: Shape 12">
              <a:extLst>
                <a:ext uri="{FF2B5EF4-FFF2-40B4-BE49-F238E27FC236}">
                  <a16:creationId xmlns:a16="http://schemas.microsoft.com/office/drawing/2014/main" id="{0D86FFAA-45F2-3142-84D9-F3AD2388409B}"/>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0" name="Freeform: Shape 13">
              <a:extLst>
                <a:ext uri="{FF2B5EF4-FFF2-40B4-BE49-F238E27FC236}">
                  <a16:creationId xmlns:a16="http://schemas.microsoft.com/office/drawing/2014/main" id="{50A0F5A8-8A49-9249-8506-557291DA0B3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43580271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1 Cover (Picture/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882DFD4A-34F4-4462-BFC9-33678FEF75B8}"/>
              </a:ext>
            </a:extLst>
          </p:cNvPr>
          <p:cNvSpPr/>
          <p:nvPr userDrawn="1"/>
        </p:nvSpPr>
        <p:spPr>
          <a:xfrm>
            <a:off x="0" y="0"/>
            <a:ext cx="12192000" cy="6865477"/>
          </a:xfrm>
          <a:prstGeom prst="rect">
            <a:avLst/>
          </a:prstGeom>
          <a:solidFill>
            <a:srgbClr val="61DFD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2" name="Group 31">
            <a:extLst>
              <a:ext uri="{FF2B5EF4-FFF2-40B4-BE49-F238E27FC236}">
                <a16:creationId xmlns:a16="http://schemas.microsoft.com/office/drawing/2014/main" id="{0D665F81-368B-45EB-A82A-A570F5F8FC69}"/>
              </a:ext>
            </a:extLst>
          </p:cNvPr>
          <p:cNvGrpSpPr/>
          <p:nvPr userDrawn="1"/>
        </p:nvGrpSpPr>
        <p:grpSpPr>
          <a:xfrm>
            <a:off x="10788650" y="6413250"/>
            <a:ext cx="1111250" cy="225425"/>
            <a:chOff x="292100" y="6413250"/>
            <a:chExt cx="1111250" cy="225425"/>
          </a:xfrm>
        </p:grpSpPr>
        <p:sp>
          <p:nvSpPr>
            <p:cNvPr id="33" name="Freeform: Shape 32">
              <a:extLst>
                <a:ext uri="{FF2B5EF4-FFF2-40B4-BE49-F238E27FC236}">
                  <a16:creationId xmlns:a16="http://schemas.microsoft.com/office/drawing/2014/main" id="{A00116A3-73D4-45F5-87C4-1B5C7043E240}"/>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06CDA53-3AC7-4D1D-A311-F5756206436C}"/>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
        <p:nvSpPr>
          <p:cNvPr id="24" name="Freeform: Shape 23">
            <a:extLst>
              <a:ext uri="{FF2B5EF4-FFF2-40B4-BE49-F238E27FC236}">
                <a16:creationId xmlns:a16="http://schemas.microsoft.com/office/drawing/2014/main" id="{7527738A-EACB-4236-B557-9E49F5EA10D6}"/>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grpSp>
        <p:nvGrpSpPr>
          <p:cNvPr id="25" name="Group 24">
            <a:extLst>
              <a:ext uri="{FF2B5EF4-FFF2-40B4-BE49-F238E27FC236}">
                <a16:creationId xmlns:a16="http://schemas.microsoft.com/office/drawing/2014/main" id="{B36DD17A-92F2-400E-AA44-A748E92DECA9}"/>
              </a:ext>
            </a:extLst>
          </p:cNvPr>
          <p:cNvGrpSpPr/>
          <p:nvPr userDrawn="1"/>
        </p:nvGrpSpPr>
        <p:grpSpPr>
          <a:xfrm>
            <a:off x="10601983" y="286755"/>
            <a:ext cx="1297917" cy="302151"/>
            <a:chOff x="10601983" y="286755"/>
            <a:chExt cx="1297917" cy="302151"/>
          </a:xfrm>
          <a:solidFill>
            <a:schemeClr val="bg1"/>
          </a:solidFill>
        </p:grpSpPr>
        <p:sp>
          <p:nvSpPr>
            <p:cNvPr id="26" name="Freeform 5">
              <a:extLst>
                <a:ext uri="{FF2B5EF4-FFF2-40B4-BE49-F238E27FC236}">
                  <a16:creationId xmlns:a16="http://schemas.microsoft.com/office/drawing/2014/main" id="{3DE6E3C0-DE9E-4C08-B0DD-03F838AA5427}"/>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
              <a:extLst>
                <a:ext uri="{FF2B5EF4-FFF2-40B4-BE49-F238E27FC236}">
                  <a16:creationId xmlns:a16="http://schemas.microsoft.com/office/drawing/2014/main" id="{7C73028B-3F06-4206-8447-9D08CBAFFD52}"/>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7">
              <a:extLst>
                <a:ext uri="{FF2B5EF4-FFF2-40B4-BE49-F238E27FC236}">
                  <a16:creationId xmlns:a16="http://schemas.microsoft.com/office/drawing/2014/main" id="{B3B960D8-4160-4D88-96E0-70741522E711}"/>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8">
              <a:extLst>
                <a:ext uri="{FF2B5EF4-FFF2-40B4-BE49-F238E27FC236}">
                  <a16:creationId xmlns:a16="http://schemas.microsoft.com/office/drawing/2014/main" id="{628E4A34-34FE-4FD2-9949-DD48DC5FBFF8}"/>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9">
              <a:extLst>
                <a:ext uri="{FF2B5EF4-FFF2-40B4-BE49-F238E27FC236}">
                  <a16:creationId xmlns:a16="http://schemas.microsoft.com/office/drawing/2014/main" id="{59DCB444-36A0-46DC-BDFC-7A2FE1CFB32B}"/>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 name="Graphic 24">
            <a:extLst>
              <a:ext uri="{FF2B5EF4-FFF2-40B4-BE49-F238E27FC236}">
                <a16:creationId xmlns:a16="http://schemas.microsoft.com/office/drawing/2014/main" id="{0768C0C2-DCE3-EA40-83B5-8B5AF330F3D3}"/>
              </a:ext>
            </a:extLst>
          </p:cNvPr>
          <p:cNvSpPr/>
          <p:nvPr userDrawn="1"/>
        </p:nvSpPr>
        <p:spPr>
          <a:xfrm>
            <a:off x="2927350" y="258247"/>
            <a:ext cx="6337300" cy="6337300"/>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2"/>
            </a:solidFill>
            <a:prstDash val="solid"/>
            <a:miter/>
          </a:ln>
        </p:spPr>
        <p:txBody>
          <a:bodyPr rtlCol="0" anchor="ctr"/>
          <a:lstStyle/>
          <a:p>
            <a:endParaRPr lang="en-US"/>
          </a:p>
        </p:txBody>
      </p:sp>
      <p:sp>
        <p:nvSpPr>
          <p:cNvPr id="21" name="Text Placeholder 4">
            <a:extLst>
              <a:ext uri="{FF2B5EF4-FFF2-40B4-BE49-F238E27FC236}">
                <a16:creationId xmlns:a16="http://schemas.microsoft.com/office/drawing/2014/main" id="{310F3F10-075F-354F-B834-94A48B7FD02E}"/>
              </a:ext>
            </a:extLst>
          </p:cNvPr>
          <p:cNvSpPr>
            <a:spLocks noGrp="1"/>
          </p:cNvSpPr>
          <p:nvPr>
            <p:ph type="body" sz="quarter" idx="10" hasCustomPrompt="1"/>
          </p:nvPr>
        </p:nvSpPr>
        <p:spPr>
          <a:xfrm>
            <a:off x="3287713" y="2262136"/>
            <a:ext cx="5616575" cy="1329595"/>
          </a:xfrm>
        </p:spPr>
        <p:txBody>
          <a:bodyPr wrap="square" anchor="ctr" anchorCtr="0">
            <a:normAutofit/>
          </a:bodyPr>
          <a:lstStyle>
            <a:lvl1pPr algn="ctr">
              <a:spcBef>
                <a:spcPts val="0"/>
              </a:spcBef>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Short heading </a:t>
            </a:r>
            <a:br>
              <a:rPr lang="en-GB" dirty="0"/>
            </a:br>
            <a:r>
              <a:rPr lang="en-GB" dirty="0"/>
              <a:t>here only</a:t>
            </a:r>
          </a:p>
        </p:txBody>
      </p:sp>
      <p:sp>
        <p:nvSpPr>
          <p:cNvPr id="22" name="Text Placeholder 4">
            <a:extLst>
              <a:ext uri="{FF2B5EF4-FFF2-40B4-BE49-F238E27FC236}">
                <a16:creationId xmlns:a16="http://schemas.microsoft.com/office/drawing/2014/main" id="{133ED5A8-6562-A34A-B36B-1E614B6F069A}"/>
              </a:ext>
            </a:extLst>
          </p:cNvPr>
          <p:cNvSpPr>
            <a:spLocks noGrp="1"/>
          </p:cNvSpPr>
          <p:nvPr>
            <p:ph type="body" sz="quarter" idx="11" hasCustomPrompt="1"/>
          </p:nvPr>
        </p:nvSpPr>
        <p:spPr>
          <a:xfrm>
            <a:off x="3287712" y="3931065"/>
            <a:ext cx="5616575" cy="721957"/>
          </a:xfrm>
        </p:spPr>
        <p:txBody>
          <a:bodyPr wrap="square" anchor="t" anchorCtr="0">
            <a:normAutofit/>
          </a:bodyPr>
          <a:lstStyle>
            <a:lvl1pPr algn="ctr">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Presentation description / event name</a:t>
            </a:r>
          </a:p>
        </p:txBody>
      </p:sp>
      <p:sp>
        <p:nvSpPr>
          <p:cNvPr id="23" name="Text Placeholder 4">
            <a:extLst>
              <a:ext uri="{FF2B5EF4-FFF2-40B4-BE49-F238E27FC236}">
                <a16:creationId xmlns:a16="http://schemas.microsoft.com/office/drawing/2014/main" id="{E2F24EDD-117F-6543-BAE2-025041C00F6C}"/>
              </a:ext>
            </a:extLst>
          </p:cNvPr>
          <p:cNvSpPr>
            <a:spLocks noGrp="1"/>
          </p:cNvSpPr>
          <p:nvPr>
            <p:ph type="body" sz="quarter" idx="12" hasCustomPrompt="1"/>
          </p:nvPr>
        </p:nvSpPr>
        <p:spPr>
          <a:xfrm>
            <a:off x="3287712" y="4820108"/>
            <a:ext cx="5616575" cy="443198"/>
          </a:xfrm>
        </p:spPr>
        <p:txBody>
          <a:bodyPr wrap="square" anchor="ctr" anchorCtr="0">
            <a:normAutofit/>
          </a:bodyPr>
          <a:lstStyle>
            <a:lvl1pPr algn="ctr">
              <a:lnSpc>
                <a:spcPct val="100000"/>
              </a:lnSpc>
              <a:spcBef>
                <a:spcPts val="0"/>
              </a:spcBef>
              <a:defRPr sz="16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Presenter name</a:t>
            </a:r>
          </a:p>
          <a:p>
            <a:pPr lvl="0"/>
            <a:r>
              <a:rPr lang="en-GB" dirty="0"/>
              <a:t>Title</a:t>
            </a:r>
          </a:p>
        </p:txBody>
      </p:sp>
    </p:spTree>
    <p:extLst>
      <p:ext uri="{BB962C8B-B14F-4D97-AF65-F5344CB8AC3E}">
        <p14:creationId xmlns:p14="http://schemas.microsoft.com/office/powerpoint/2010/main" val="399122772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2 Cover (Picture/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FABF6B3-B7FC-4D65-9632-3448E34B2306}"/>
              </a:ext>
            </a:extLst>
          </p:cNvPr>
          <p:cNvSpPr/>
          <p:nvPr userDrawn="1"/>
        </p:nvSpPr>
        <p:spPr>
          <a:xfrm>
            <a:off x="0" y="-3739"/>
            <a:ext cx="12192000" cy="6865477"/>
          </a:xfrm>
          <a:prstGeom prst="rect">
            <a:avLst/>
          </a:prstGeom>
          <a:solidFill>
            <a:srgbClr val="61DFD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1" name="Group 20">
            <a:extLst>
              <a:ext uri="{FF2B5EF4-FFF2-40B4-BE49-F238E27FC236}">
                <a16:creationId xmlns:a16="http://schemas.microsoft.com/office/drawing/2014/main" id="{3BA1EEE6-5F79-43D6-AE3D-EB264FAEE0A2}"/>
              </a:ext>
            </a:extLst>
          </p:cNvPr>
          <p:cNvGrpSpPr/>
          <p:nvPr userDrawn="1"/>
        </p:nvGrpSpPr>
        <p:grpSpPr>
          <a:xfrm>
            <a:off x="10601983" y="286755"/>
            <a:ext cx="1297917" cy="302151"/>
            <a:chOff x="10601983" y="286755"/>
            <a:chExt cx="1297917" cy="302151"/>
          </a:xfrm>
          <a:solidFill>
            <a:schemeClr val="bg1"/>
          </a:solidFill>
        </p:grpSpPr>
        <p:sp>
          <p:nvSpPr>
            <p:cNvPr id="22" name="Freeform 5">
              <a:extLst>
                <a:ext uri="{FF2B5EF4-FFF2-40B4-BE49-F238E27FC236}">
                  <a16:creationId xmlns:a16="http://schemas.microsoft.com/office/drawing/2014/main" id="{44ACCD13-8382-49F2-914E-956CDB3AC6BD}"/>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6">
              <a:extLst>
                <a:ext uri="{FF2B5EF4-FFF2-40B4-BE49-F238E27FC236}">
                  <a16:creationId xmlns:a16="http://schemas.microsoft.com/office/drawing/2014/main" id="{51D4BFE2-0073-4353-A468-CAAF1935D60E}"/>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7">
              <a:extLst>
                <a:ext uri="{FF2B5EF4-FFF2-40B4-BE49-F238E27FC236}">
                  <a16:creationId xmlns:a16="http://schemas.microsoft.com/office/drawing/2014/main" id="{6A83F070-7A45-4ED4-91F6-DACDCB552A67}"/>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8">
              <a:extLst>
                <a:ext uri="{FF2B5EF4-FFF2-40B4-BE49-F238E27FC236}">
                  <a16:creationId xmlns:a16="http://schemas.microsoft.com/office/drawing/2014/main" id="{0BB2196E-A6EE-4D18-8CB8-6D925C47BC9F}"/>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9">
              <a:extLst>
                <a:ext uri="{FF2B5EF4-FFF2-40B4-BE49-F238E27FC236}">
                  <a16:creationId xmlns:a16="http://schemas.microsoft.com/office/drawing/2014/main" id="{5C9C51DA-FE75-498A-99DF-588086548FB7}"/>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 name="Group 16">
            <a:extLst>
              <a:ext uri="{FF2B5EF4-FFF2-40B4-BE49-F238E27FC236}">
                <a16:creationId xmlns:a16="http://schemas.microsoft.com/office/drawing/2014/main" id="{001A9D79-3696-4F0E-8BC6-CB7501C09AE2}"/>
              </a:ext>
            </a:extLst>
          </p:cNvPr>
          <p:cNvGrpSpPr/>
          <p:nvPr userDrawn="1"/>
        </p:nvGrpSpPr>
        <p:grpSpPr>
          <a:xfrm>
            <a:off x="10788650" y="6413250"/>
            <a:ext cx="1111250" cy="225425"/>
            <a:chOff x="292100" y="6413250"/>
            <a:chExt cx="1111250" cy="225425"/>
          </a:xfrm>
        </p:grpSpPr>
        <p:sp>
          <p:nvSpPr>
            <p:cNvPr id="18" name="Freeform: Shape 17">
              <a:extLst>
                <a:ext uri="{FF2B5EF4-FFF2-40B4-BE49-F238E27FC236}">
                  <a16:creationId xmlns:a16="http://schemas.microsoft.com/office/drawing/2014/main" id="{04AAD414-F940-4231-B4F7-7D2FE7EEFEDF}"/>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B86C6F2-247D-4A0A-B920-8E018E318769}"/>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
        <p:nvSpPr>
          <p:cNvPr id="16" name="Freeform: Shape 15">
            <a:extLst>
              <a:ext uri="{FF2B5EF4-FFF2-40B4-BE49-F238E27FC236}">
                <a16:creationId xmlns:a16="http://schemas.microsoft.com/office/drawing/2014/main" id="{90AA9D96-8B63-4E56-9B7D-1F8BA2C1EA9A}"/>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sp>
        <p:nvSpPr>
          <p:cNvPr id="20" name="Graphic 24">
            <a:extLst>
              <a:ext uri="{FF2B5EF4-FFF2-40B4-BE49-F238E27FC236}">
                <a16:creationId xmlns:a16="http://schemas.microsoft.com/office/drawing/2014/main" id="{380EE906-1B69-4287-87AA-ADC56BA7E89B}"/>
              </a:ext>
            </a:extLst>
          </p:cNvPr>
          <p:cNvSpPr/>
          <p:nvPr userDrawn="1"/>
        </p:nvSpPr>
        <p:spPr>
          <a:xfrm>
            <a:off x="1714501" y="-952499"/>
            <a:ext cx="8762998" cy="8762998"/>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2"/>
            </a:solidFill>
            <a:prstDash val="solid"/>
            <a:miter/>
          </a:ln>
        </p:spPr>
        <p:txBody>
          <a:bodyPr rtlCol="0" anchor="ctr"/>
          <a:lstStyle/>
          <a:p>
            <a:endParaRPr lang="en-US"/>
          </a:p>
        </p:txBody>
      </p:sp>
      <p:sp>
        <p:nvSpPr>
          <p:cNvPr id="27" name="Text Placeholder 4">
            <a:extLst>
              <a:ext uri="{FF2B5EF4-FFF2-40B4-BE49-F238E27FC236}">
                <a16:creationId xmlns:a16="http://schemas.microsoft.com/office/drawing/2014/main" id="{4B1A68C8-783B-1F4F-850B-D80F6DDA7A5A}"/>
              </a:ext>
            </a:extLst>
          </p:cNvPr>
          <p:cNvSpPr>
            <a:spLocks noGrp="1"/>
          </p:cNvSpPr>
          <p:nvPr>
            <p:ph type="body" sz="quarter" idx="10" hasCustomPrompt="1"/>
          </p:nvPr>
        </p:nvSpPr>
        <p:spPr>
          <a:xfrm>
            <a:off x="2249487" y="1893888"/>
            <a:ext cx="7693026" cy="1355725"/>
          </a:xfrm>
        </p:spPr>
        <p:txBody>
          <a:bodyPr anchor="b" anchorCtr="0">
            <a:normAutofit/>
          </a:bodyPr>
          <a:lstStyle>
            <a:lvl1pPr>
              <a:spcBef>
                <a:spcPts val="0"/>
              </a:spcBef>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Longer heading </a:t>
            </a:r>
            <a:br>
              <a:rPr lang="en-GB" dirty="0"/>
            </a:br>
            <a:r>
              <a:rPr lang="en-GB" dirty="0"/>
              <a:t>here but only two lines</a:t>
            </a:r>
          </a:p>
        </p:txBody>
      </p:sp>
      <p:sp>
        <p:nvSpPr>
          <p:cNvPr id="28" name="Text Placeholder 4">
            <a:extLst>
              <a:ext uri="{FF2B5EF4-FFF2-40B4-BE49-F238E27FC236}">
                <a16:creationId xmlns:a16="http://schemas.microsoft.com/office/drawing/2014/main" id="{FD6C2E15-C41B-4F4C-935D-CD18D4B23510}"/>
              </a:ext>
            </a:extLst>
          </p:cNvPr>
          <p:cNvSpPr>
            <a:spLocks noGrp="1"/>
          </p:cNvSpPr>
          <p:nvPr>
            <p:ph type="body" sz="quarter" idx="11" hasCustomPrompt="1"/>
          </p:nvPr>
        </p:nvSpPr>
        <p:spPr>
          <a:xfrm>
            <a:off x="2249487" y="3608388"/>
            <a:ext cx="7693026" cy="765876"/>
          </a:xfrm>
        </p:spPr>
        <p:txBody>
          <a:bodyPr anchor="t" anchorCtr="0">
            <a:normAutofit/>
          </a:bodyPr>
          <a:lstStyle>
            <a:lvl1pPr>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Presentation description / </a:t>
            </a:r>
            <a:br>
              <a:rPr lang="en-GB" dirty="0"/>
            </a:br>
            <a:r>
              <a:rPr lang="en-GB" dirty="0"/>
              <a:t>event name</a:t>
            </a:r>
          </a:p>
        </p:txBody>
      </p:sp>
      <p:sp>
        <p:nvSpPr>
          <p:cNvPr id="29" name="Text Placeholder 4">
            <a:extLst>
              <a:ext uri="{FF2B5EF4-FFF2-40B4-BE49-F238E27FC236}">
                <a16:creationId xmlns:a16="http://schemas.microsoft.com/office/drawing/2014/main" id="{B1866CAE-60D6-7B42-A848-B2A078ED4F17}"/>
              </a:ext>
            </a:extLst>
          </p:cNvPr>
          <p:cNvSpPr>
            <a:spLocks noGrp="1"/>
          </p:cNvSpPr>
          <p:nvPr>
            <p:ph type="body" sz="quarter" idx="12" hasCustomPrompt="1"/>
          </p:nvPr>
        </p:nvSpPr>
        <p:spPr>
          <a:xfrm>
            <a:off x="2249487" y="4518264"/>
            <a:ext cx="7693026" cy="443198"/>
          </a:xfrm>
        </p:spPr>
        <p:txBody>
          <a:bodyPr anchor="b" anchorCtr="0">
            <a:normAutofit/>
          </a:bodyPr>
          <a:lstStyle>
            <a:lvl1pPr>
              <a:lnSpc>
                <a:spcPct val="100000"/>
              </a:lnSpc>
              <a:spcBef>
                <a:spcPts val="0"/>
              </a:spcBef>
              <a:defRPr sz="16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Presenter name</a:t>
            </a:r>
          </a:p>
          <a:p>
            <a:pPr lvl="0"/>
            <a:r>
              <a:rPr lang="en-GB" dirty="0"/>
              <a:t>Title</a:t>
            </a:r>
          </a:p>
        </p:txBody>
      </p:sp>
    </p:spTree>
    <p:extLst>
      <p:ext uri="{BB962C8B-B14F-4D97-AF65-F5344CB8AC3E}">
        <p14:creationId xmlns:p14="http://schemas.microsoft.com/office/powerpoint/2010/main" val="469466967"/>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1 Divider (Picture/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882DFD4A-34F4-4462-BFC9-33678FEF75B8}"/>
              </a:ext>
            </a:extLst>
          </p:cNvPr>
          <p:cNvSpPr/>
          <p:nvPr userDrawn="1"/>
        </p:nvSpPr>
        <p:spPr>
          <a:xfrm>
            <a:off x="0" y="-3739"/>
            <a:ext cx="12192000" cy="6865477"/>
          </a:xfrm>
          <a:prstGeom prst="rect">
            <a:avLst/>
          </a:prstGeom>
          <a:solidFill>
            <a:srgbClr val="61DFD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2" name="Group 31">
            <a:extLst>
              <a:ext uri="{FF2B5EF4-FFF2-40B4-BE49-F238E27FC236}">
                <a16:creationId xmlns:a16="http://schemas.microsoft.com/office/drawing/2014/main" id="{0D665F81-368B-45EB-A82A-A570F5F8FC69}"/>
              </a:ext>
            </a:extLst>
          </p:cNvPr>
          <p:cNvGrpSpPr/>
          <p:nvPr userDrawn="1"/>
        </p:nvGrpSpPr>
        <p:grpSpPr>
          <a:xfrm>
            <a:off x="10788650" y="6413250"/>
            <a:ext cx="1111250" cy="225425"/>
            <a:chOff x="292100" y="6413250"/>
            <a:chExt cx="1111250" cy="225425"/>
          </a:xfrm>
        </p:grpSpPr>
        <p:sp>
          <p:nvSpPr>
            <p:cNvPr id="33" name="Freeform: Shape 32">
              <a:extLst>
                <a:ext uri="{FF2B5EF4-FFF2-40B4-BE49-F238E27FC236}">
                  <a16:creationId xmlns:a16="http://schemas.microsoft.com/office/drawing/2014/main" id="{A00116A3-73D4-45F5-87C4-1B5C7043E240}"/>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06CDA53-3AC7-4D1D-A311-F5756206436C}"/>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
        <p:nvSpPr>
          <p:cNvPr id="24" name="Freeform: Shape 23">
            <a:extLst>
              <a:ext uri="{FF2B5EF4-FFF2-40B4-BE49-F238E27FC236}">
                <a16:creationId xmlns:a16="http://schemas.microsoft.com/office/drawing/2014/main" id="{7527738A-EACB-4236-B557-9E49F5EA10D6}"/>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grpSp>
        <p:nvGrpSpPr>
          <p:cNvPr id="25" name="Group 24">
            <a:extLst>
              <a:ext uri="{FF2B5EF4-FFF2-40B4-BE49-F238E27FC236}">
                <a16:creationId xmlns:a16="http://schemas.microsoft.com/office/drawing/2014/main" id="{B36DD17A-92F2-400E-AA44-A748E92DECA9}"/>
              </a:ext>
            </a:extLst>
          </p:cNvPr>
          <p:cNvGrpSpPr/>
          <p:nvPr userDrawn="1"/>
        </p:nvGrpSpPr>
        <p:grpSpPr>
          <a:xfrm>
            <a:off x="10601983" y="286755"/>
            <a:ext cx="1297917" cy="302151"/>
            <a:chOff x="10601983" y="286755"/>
            <a:chExt cx="1297917" cy="302151"/>
          </a:xfrm>
          <a:solidFill>
            <a:schemeClr val="bg1"/>
          </a:solidFill>
        </p:grpSpPr>
        <p:sp>
          <p:nvSpPr>
            <p:cNvPr id="26" name="Freeform 5">
              <a:extLst>
                <a:ext uri="{FF2B5EF4-FFF2-40B4-BE49-F238E27FC236}">
                  <a16:creationId xmlns:a16="http://schemas.microsoft.com/office/drawing/2014/main" id="{3DE6E3C0-DE9E-4C08-B0DD-03F838AA5427}"/>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
              <a:extLst>
                <a:ext uri="{FF2B5EF4-FFF2-40B4-BE49-F238E27FC236}">
                  <a16:creationId xmlns:a16="http://schemas.microsoft.com/office/drawing/2014/main" id="{7C73028B-3F06-4206-8447-9D08CBAFFD52}"/>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7">
              <a:extLst>
                <a:ext uri="{FF2B5EF4-FFF2-40B4-BE49-F238E27FC236}">
                  <a16:creationId xmlns:a16="http://schemas.microsoft.com/office/drawing/2014/main" id="{B3B960D8-4160-4D88-96E0-70741522E711}"/>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8">
              <a:extLst>
                <a:ext uri="{FF2B5EF4-FFF2-40B4-BE49-F238E27FC236}">
                  <a16:creationId xmlns:a16="http://schemas.microsoft.com/office/drawing/2014/main" id="{628E4A34-34FE-4FD2-9949-DD48DC5FBFF8}"/>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9">
              <a:extLst>
                <a:ext uri="{FF2B5EF4-FFF2-40B4-BE49-F238E27FC236}">
                  <a16:creationId xmlns:a16="http://schemas.microsoft.com/office/drawing/2014/main" id="{59DCB444-36A0-46DC-BDFC-7A2FE1CFB32B}"/>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3" name="Graphic 24">
            <a:extLst>
              <a:ext uri="{FF2B5EF4-FFF2-40B4-BE49-F238E27FC236}">
                <a16:creationId xmlns:a16="http://schemas.microsoft.com/office/drawing/2014/main" id="{99F56875-AA19-0B42-B42B-D95FF160AA02}"/>
              </a:ext>
            </a:extLst>
          </p:cNvPr>
          <p:cNvSpPr/>
          <p:nvPr userDrawn="1"/>
        </p:nvSpPr>
        <p:spPr>
          <a:xfrm>
            <a:off x="1714501" y="-952499"/>
            <a:ext cx="8762998" cy="8762998"/>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2"/>
            </a:solidFill>
            <a:prstDash val="solid"/>
            <a:miter/>
          </a:ln>
        </p:spPr>
        <p:txBody>
          <a:bodyPr rtlCol="0" anchor="ctr"/>
          <a:lstStyle/>
          <a:p>
            <a:endParaRPr lang="en-US"/>
          </a:p>
        </p:txBody>
      </p:sp>
      <p:sp>
        <p:nvSpPr>
          <p:cNvPr id="16" name="Title 1">
            <a:extLst>
              <a:ext uri="{FF2B5EF4-FFF2-40B4-BE49-F238E27FC236}">
                <a16:creationId xmlns:a16="http://schemas.microsoft.com/office/drawing/2014/main" id="{A72B68AF-D720-5846-910F-4AA813A7DE51}"/>
              </a:ext>
            </a:extLst>
          </p:cNvPr>
          <p:cNvSpPr>
            <a:spLocks noGrp="1"/>
          </p:cNvSpPr>
          <p:nvPr>
            <p:ph type="title" hasCustomPrompt="1"/>
          </p:nvPr>
        </p:nvSpPr>
        <p:spPr>
          <a:xfrm>
            <a:off x="2243138" y="1893888"/>
            <a:ext cx="7561262" cy="1355725"/>
          </a:xfrm>
          <a:prstGeom prst="rect">
            <a:avLst/>
          </a:prstGeom>
        </p:spPr>
        <p:txBody>
          <a:bodyPr lIns="0" tIns="0" rIns="0" bIns="0" anchor="b" anchorCtr="0">
            <a:normAutofit/>
          </a:bodyPr>
          <a:lstStyle>
            <a:lvl1pPr algn="ctr">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Section title</a:t>
            </a:r>
          </a:p>
        </p:txBody>
      </p:sp>
      <p:sp>
        <p:nvSpPr>
          <p:cNvPr id="17" name="Text Placeholder 4">
            <a:extLst>
              <a:ext uri="{FF2B5EF4-FFF2-40B4-BE49-F238E27FC236}">
                <a16:creationId xmlns:a16="http://schemas.microsoft.com/office/drawing/2014/main" id="{965885C5-74BB-3446-801B-5767A1747147}"/>
              </a:ext>
            </a:extLst>
          </p:cNvPr>
          <p:cNvSpPr>
            <a:spLocks noGrp="1"/>
          </p:cNvSpPr>
          <p:nvPr>
            <p:ph type="body" sz="quarter" idx="12" hasCustomPrompt="1"/>
          </p:nvPr>
        </p:nvSpPr>
        <p:spPr>
          <a:xfrm>
            <a:off x="2243138" y="3608387"/>
            <a:ext cx="7561262" cy="2160587"/>
          </a:xfrm>
        </p:spPr>
        <p:txBody>
          <a:bodyPr anchor="t" anchorCtr="0">
            <a:normAutofit/>
          </a:bodyPr>
          <a:lstStyle>
            <a:lvl1pPr algn="ctr">
              <a:lnSpc>
                <a:spcPct val="90000"/>
              </a:lnSpc>
              <a:spcBef>
                <a:spcPts val="0"/>
              </a:spcBef>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Section description </a:t>
            </a:r>
          </a:p>
        </p:txBody>
      </p:sp>
    </p:spTree>
    <p:extLst>
      <p:ext uri="{BB962C8B-B14F-4D97-AF65-F5344CB8AC3E}">
        <p14:creationId xmlns:p14="http://schemas.microsoft.com/office/powerpoint/2010/main" val="41230395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1 Cover (White/Gree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5A2BD3-B72F-344B-A30D-8C3365691ECB}"/>
              </a:ext>
            </a:extLst>
          </p:cNvPr>
          <p:cNvSpPr>
            <a:spLocks noGrp="1"/>
          </p:cNvSpPr>
          <p:nvPr>
            <p:ph type="body" sz="quarter" idx="10" hasCustomPrompt="1"/>
          </p:nvPr>
        </p:nvSpPr>
        <p:spPr>
          <a:xfrm>
            <a:off x="263525" y="1893888"/>
            <a:ext cx="7669213" cy="1355725"/>
          </a:xfrm>
        </p:spPr>
        <p:txBody>
          <a:bodyPr anchor="b" anchorCtr="0">
            <a:normAutofit/>
          </a:bodyPr>
          <a:lstStyle>
            <a:lvl1pPr>
              <a:defRPr sz="6000" b="1"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Presentation name</a:t>
            </a:r>
          </a:p>
        </p:txBody>
      </p:sp>
      <p:sp>
        <p:nvSpPr>
          <p:cNvPr id="8" name="Text Placeholder 4">
            <a:extLst>
              <a:ext uri="{FF2B5EF4-FFF2-40B4-BE49-F238E27FC236}">
                <a16:creationId xmlns:a16="http://schemas.microsoft.com/office/drawing/2014/main" id="{48B15545-CDE4-2D46-87A4-4286855F50B5}"/>
              </a:ext>
            </a:extLst>
          </p:cNvPr>
          <p:cNvSpPr>
            <a:spLocks noGrp="1"/>
          </p:cNvSpPr>
          <p:nvPr>
            <p:ph type="body" sz="quarter" idx="11" hasCustomPrompt="1"/>
          </p:nvPr>
        </p:nvSpPr>
        <p:spPr>
          <a:xfrm>
            <a:off x="263526" y="3608388"/>
            <a:ext cx="7691438" cy="1354137"/>
          </a:xfrm>
        </p:spPr>
        <p:txBody>
          <a:bodyPr anchor="t" anchorCtr="0">
            <a:normAutofit/>
          </a:bodyPr>
          <a:lstStyle>
            <a:lvl1pPr>
              <a:defRPr sz="2100" b="0"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Presentation description / </a:t>
            </a:r>
            <a:br>
              <a:rPr lang="en-GB" dirty="0"/>
            </a:br>
            <a:r>
              <a:rPr lang="en-GB" dirty="0"/>
              <a:t>event name</a:t>
            </a:r>
          </a:p>
        </p:txBody>
      </p:sp>
      <p:sp>
        <p:nvSpPr>
          <p:cNvPr id="9" name="Text Placeholder 4">
            <a:extLst>
              <a:ext uri="{FF2B5EF4-FFF2-40B4-BE49-F238E27FC236}">
                <a16:creationId xmlns:a16="http://schemas.microsoft.com/office/drawing/2014/main" id="{D1DFB937-D895-0545-8B74-E2AA56A85F9D}"/>
              </a:ext>
            </a:extLst>
          </p:cNvPr>
          <p:cNvSpPr>
            <a:spLocks noGrp="1"/>
          </p:cNvSpPr>
          <p:nvPr>
            <p:ph type="body" sz="quarter" idx="12" hasCustomPrompt="1"/>
          </p:nvPr>
        </p:nvSpPr>
        <p:spPr>
          <a:xfrm>
            <a:off x="263525" y="5182104"/>
            <a:ext cx="7691438" cy="581698"/>
          </a:xfrm>
        </p:spPr>
        <p:txBody>
          <a:bodyPr wrap="square" anchor="t" anchorCtr="0">
            <a:noAutofit/>
          </a:bodyPr>
          <a:lstStyle>
            <a:lvl1pPr>
              <a:lnSpc>
                <a:spcPct val="90000"/>
              </a:lnSpc>
              <a:spcBef>
                <a:spcPts val="0"/>
              </a:spcBef>
              <a:defRPr sz="2100" b="0"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Presenter name</a:t>
            </a:r>
          </a:p>
          <a:p>
            <a:pPr lvl="0"/>
            <a:r>
              <a:rPr lang="en-GB" dirty="0"/>
              <a:t>Title</a:t>
            </a:r>
          </a:p>
        </p:txBody>
      </p:sp>
      <p:sp>
        <p:nvSpPr>
          <p:cNvPr id="15" name="Freeform: Shape 14">
            <a:extLst>
              <a:ext uri="{FF2B5EF4-FFF2-40B4-BE49-F238E27FC236}">
                <a16:creationId xmlns:a16="http://schemas.microsoft.com/office/drawing/2014/main" id="{44244F6F-6BB6-4A01-9FD7-C45A41F82EF5}"/>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tx1"/>
          </a:solidFill>
          <a:ln w="9525" cap="flat">
            <a:noFill/>
            <a:prstDash val="solid"/>
            <a:miter/>
          </a:ln>
        </p:spPr>
        <p:txBody>
          <a:bodyPr rtlCol="0" anchor="ctr"/>
          <a:lstStyle/>
          <a:p>
            <a:endParaRPr lang="en-US"/>
          </a:p>
        </p:txBody>
      </p:sp>
      <p:sp>
        <p:nvSpPr>
          <p:cNvPr id="18" name="Graphic 15">
            <a:extLst>
              <a:ext uri="{FF2B5EF4-FFF2-40B4-BE49-F238E27FC236}">
                <a16:creationId xmlns:a16="http://schemas.microsoft.com/office/drawing/2014/main" id="{BEFFAC7F-2714-42A6-9E63-DCB81A449E00}"/>
              </a:ext>
            </a:extLst>
          </p:cNvPr>
          <p:cNvSpPr/>
          <p:nvPr userDrawn="1"/>
        </p:nvSpPr>
        <p:spPr>
          <a:xfrm>
            <a:off x="-77579" y="304799"/>
            <a:ext cx="10545554" cy="5310189"/>
          </a:xfrm>
          <a:custGeom>
            <a:avLst/>
            <a:gdLst>
              <a:gd name="connsiteX0" fmla="*/ 0 w 10731855"/>
              <a:gd name="connsiteY0" fmla="*/ 1571788 h 5191127"/>
              <a:gd name="connsiteX1" fmla="*/ 4277659 w 10731855"/>
              <a:gd name="connsiteY1" fmla="*/ 0 h 5191127"/>
              <a:gd name="connsiteX2" fmla="*/ 10731856 w 10731855"/>
              <a:gd name="connsiteY2" fmla="*/ 5191128 h 5191127"/>
            </a:gdLst>
            <a:ahLst/>
            <a:cxnLst>
              <a:cxn ang="0">
                <a:pos x="connsiteX0" y="connsiteY0"/>
              </a:cxn>
              <a:cxn ang="0">
                <a:pos x="connsiteX1" y="connsiteY1"/>
              </a:cxn>
              <a:cxn ang="0">
                <a:pos x="connsiteX2" y="connsiteY2"/>
              </a:cxn>
            </a:cxnLst>
            <a:rect l="l" t="t" r="r" b="b"/>
            <a:pathLst>
              <a:path w="10731855" h="5191127">
                <a:moveTo>
                  <a:pt x="0" y="1571788"/>
                </a:moveTo>
                <a:cubicBezTo>
                  <a:pt x="1152409" y="591359"/>
                  <a:pt x="2645960" y="0"/>
                  <a:pt x="4277659" y="0"/>
                </a:cubicBezTo>
                <a:cubicBezTo>
                  <a:pt x="7440265" y="0"/>
                  <a:pt x="10084110" y="2222353"/>
                  <a:pt x="10731856" y="5191128"/>
                </a:cubicBezTo>
              </a:path>
            </a:pathLst>
          </a:custGeom>
          <a:noFill/>
          <a:ln w="114300" cap="flat">
            <a:solidFill>
              <a:srgbClr val="008768"/>
            </a:solidFill>
            <a:prstDash val="solid"/>
            <a:miter/>
          </a:ln>
        </p:spPr>
        <p:txBody>
          <a:bodyPr rtlCol="0" anchor="ctr"/>
          <a:lstStyle/>
          <a:p>
            <a:r>
              <a:rPr lang="en-US"/>
              <a:t> </a:t>
            </a:r>
          </a:p>
        </p:txBody>
      </p:sp>
      <p:grpSp>
        <p:nvGrpSpPr>
          <p:cNvPr id="16" name="Group 15">
            <a:extLst>
              <a:ext uri="{FF2B5EF4-FFF2-40B4-BE49-F238E27FC236}">
                <a16:creationId xmlns:a16="http://schemas.microsoft.com/office/drawing/2014/main" id="{B8E79973-5F1A-457D-9581-1931721FFBA1}"/>
              </a:ext>
            </a:extLst>
          </p:cNvPr>
          <p:cNvGrpSpPr/>
          <p:nvPr userDrawn="1"/>
        </p:nvGrpSpPr>
        <p:grpSpPr>
          <a:xfrm>
            <a:off x="10601983" y="286755"/>
            <a:ext cx="1297917" cy="302151"/>
            <a:chOff x="10601983" y="286755"/>
            <a:chExt cx="1297917" cy="302151"/>
          </a:xfrm>
        </p:grpSpPr>
        <p:sp>
          <p:nvSpPr>
            <p:cNvPr id="17" name="Freeform 5">
              <a:extLst>
                <a:ext uri="{FF2B5EF4-FFF2-40B4-BE49-F238E27FC236}">
                  <a16:creationId xmlns:a16="http://schemas.microsoft.com/office/drawing/2014/main" id="{7EB225E2-4459-44A7-B0C2-87EECD398D74}"/>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id="{E27CD816-A831-4AA5-9547-1E32473ACF9F}"/>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7">
              <a:extLst>
                <a:ext uri="{FF2B5EF4-FFF2-40B4-BE49-F238E27FC236}">
                  <a16:creationId xmlns:a16="http://schemas.microsoft.com/office/drawing/2014/main" id="{723674AE-EDCD-4746-881F-B4880C6BDDFF}"/>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8">
              <a:extLst>
                <a:ext uri="{FF2B5EF4-FFF2-40B4-BE49-F238E27FC236}">
                  <a16:creationId xmlns:a16="http://schemas.microsoft.com/office/drawing/2014/main" id="{4F8BB6B2-68EA-41BB-8C50-BBC2B5486EFF}"/>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9">
              <a:extLst>
                <a:ext uri="{FF2B5EF4-FFF2-40B4-BE49-F238E27FC236}">
                  <a16:creationId xmlns:a16="http://schemas.microsoft.com/office/drawing/2014/main" id="{CF6A4BBC-A8A5-4396-9E51-98543970E53B}"/>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 name="Group 22">
            <a:extLst>
              <a:ext uri="{FF2B5EF4-FFF2-40B4-BE49-F238E27FC236}">
                <a16:creationId xmlns:a16="http://schemas.microsoft.com/office/drawing/2014/main" id="{FDEC0E30-918A-434C-847A-8E1607CF02E3}"/>
              </a:ext>
            </a:extLst>
          </p:cNvPr>
          <p:cNvGrpSpPr/>
          <p:nvPr userDrawn="1"/>
        </p:nvGrpSpPr>
        <p:grpSpPr>
          <a:xfrm>
            <a:off x="10814051" y="6438651"/>
            <a:ext cx="1111250" cy="225425"/>
            <a:chOff x="292100" y="6413250"/>
            <a:chExt cx="1111250" cy="225425"/>
          </a:xfrm>
        </p:grpSpPr>
        <p:sp>
          <p:nvSpPr>
            <p:cNvPr id="27" name="Freeform: Shape 12">
              <a:extLst>
                <a:ext uri="{FF2B5EF4-FFF2-40B4-BE49-F238E27FC236}">
                  <a16:creationId xmlns:a16="http://schemas.microsoft.com/office/drawing/2014/main" id="{43A7AA66-7043-8441-BD5C-EDB3C30F81A3}"/>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28" name="Freeform: Shape 13">
              <a:extLst>
                <a:ext uri="{FF2B5EF4-FFF2-40B4-BE49-F238E27FC236}">
                  <a16:creationId xmlns:a16="http://schemas.microsoft.com/office/drawing/2014/main" id="{28DF3D78-6B27-7D4A-A641-087A9078063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42891347"/>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2 Divider (Picture/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346E88E-7A66-4E60-A9C9-52D80E2B1262}"/>
              </a:ext>
            </a:extLst>
          </p:cNvPr>
          <p:cNvSpPr/>
          <p:nvPr userDrawn="1"/>
        </p:nvSpPr>
        <p:spPr>
          <a:xfrm>
            <a:off x="0" y="-3739"/>
            <a:ext cx="12192000" cy="6865477"/>
          </a:xfrm>
          <a:prstGeom prst="rect">
            <a:avLst/>
          </a:prstGeom>
          <a:solidFill>
            <a:srgbClr val="61DFD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a:extLst>
              <a:ext uri="{FF2B5EF4-FFF2-40B4-BE49-F238E27FC236}">
                <a16:creationId xmlns:a16="http://schemas.microsoft.com/office/drawing/2014/main" id="{858A0C7C-87A1-404D-B61C-17E9F5902AC6}"/>
              </a:ext>
            </a:extLst>
          </p:cNvPr>
          <p:cNvSpPr/>
          <p:nvPr userDrawn="1"/>
        </p:nvSpPr>
        <p:spPr>
          <a:xfrm>
            <a:off x="287339" y="816040"/>
            <a:ext cx="933385" cy="9333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a:solidFill>
                  <a:schemeClr val="tx2"/>
                </a:solidFill>
              </a:rPr>
              <a:t>XX</a:t>
            </a:r>
          </a:p>
        </p:txBody>
      </p:sp>
      <p:grpSp>
        <p:nvGrpSpPr>
          <p:cNvPr id="33" name="Group 32">
            <a:extLst>
              <a:ext uri="{FF2B5EF4-FFF2-40B4-BE49-F238E27FC236}">
                <a16:creationId xmlns:a16="http://schemas.microsoft.com/office/drawing/2014/main" id="{6F272D90-0F3F-4B96-BA2D-9F9AEC08B5CD}"/>
              </a:ext>
            </a:extLst>
          </p:cNvPr>
          <p:cNvGrpSpPr/>
          <p:nvPr userDrawn="1"/>
        </p:nvGrpSpPr>
        <p:grpSpPr>
          <a:xfrm>
            <a:off x="10601983" y="286755"/>
            <a:ext cx="1297917" cy="302151"/>
            <a:chOff x="10601983" y="286755"/>
            <a:chExt cx="1297917" cy="302151"/>
          </a:xfrm>
          <a:solidFill>
            <a:schemeClr val="bg1"/>
          </a:solidFill>
        </p:grpSpPr>
        <p:sp>
          <p:nvSpPr>
            <p:cNvPr id="34" name="Freeform 5">
              <a:extLst>
                <a:ext uri="{FF2B5EF4-FFF2-40B4-BE49-F238E27FC236}">
                  <a16:creationId xmlns:a16="http://schemas.microsoft.com/office/drawing/2014/main" id="{F597634A-494B-4D6E-AC2F-E29EC922674E}"/>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
              <a:extLst>
                <a:ext uri="{FF2B5EF4-FFF2-40B4-BE49-F238E27FC236}">
                  <a16:creationId xmlns:a16="http://schemas.microsoft.com/office/drawing/2014/main" id="{97786E6C-77B1-45CE-B455-BC65C99AA111}"/>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7">
              <a:extLst>
                <a:ext uri="{FF2B5EF4-FFF2-40B4-BE49-F238E27FC236}">
                  <a16:creationId xmlns:a16="http://schemas.microsoft.com/office/drawing/2014/main" id="{53762890-251F-41E5-9F4D-B4F7E6EFC86C}"/>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8">
              <a:extLst>
                <a:ext uri="{FF2B5EF4-FFF2-40B4-BE49-F238E27FC236}">
                  <a16:creationId xmlns:a16="http://schemas.microsoft.com/office/drawing/2014/main" id="{BE48F9D2-830C-4FF2-AD0B-FF7A4B75670A}"/>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9">
              <a:extLst>
                <a:ext uri="{FF2B5EF4-FFF2-40B4-BE49-F238E27FC236}">
                  <a16:creationId xmlns:a16="http://schemas.microsoft.com/office/drawing/2014/main" id="{AC44D111-C99A-4DC3-93F8-9A927FBA4F68}"/>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9" name="Group 38">
            <a:extLst>
              <a:ext uri="{FF2B5EF4-FFF2-40B4-BE49-F238E27FC236}">
                <a16:creationId xmlns:a16="http://schemas.microsoft.com/office/drawing/2014/main" id="{3A9186C1-F5F8-4FAF-8BBD-A986EFC833C8}"/>
              </a:ext>
            </a:extLst>
          </p:cNvPr>
          <p:cNvGrpSpPr/>
          <p:nvPr userDrawn="1"/>
        </p:nvGrpSpPr>
        <p:grpSpPr>
          <a:xfrm>
            <a:off x="10788650" y="6413250"/>
            <a:ext cx="1111250" cy="225425"/>
            <a:chOff x="292100" y="6413250"/>
            <a:chExt cx="1111250" cy="225425"/>
          </a:xfrm>
        </p:grpSpPr>
        <p:sp>
          <p:nvSpPr>
            <p:cNvPr id="40" name="Freeform: Shape 39">
              <a:extLst>
                <a:ext uri="{FF2B5EF4-FFF2-40B4-BE49-F238E27FC236}">
                  <a16:creationId xmlns:a16="http://schemas.microsoft.com/office/drawing/2014/main" id="{80D741E1-A4E4-4260-8522-E17A98018356}"/>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052E6C1-ECC0-4750-B5DD-AC1C2D6307A5}"/>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
        <p:nvSpPr>
          <p:cNvPr id="15" name="Freeform: Shape 14">
            <a:extLst>
              <a:ext uri="{FF2B5EF4-FFF2-40B4-BE49-F238E27FC236}">
                <a16:creationId xmlns:a16="http://schemas.microsoft.com/office/drawing/2014/main" id="{B5F4B4E8-593D-41DB-A324-BD5D05E2EAA5}"/>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sp>
        <p:nvSpPr>
          <p:cNvPr id="17" name="Title 1">
            <a:extLst>
              <a:ext uri="{FF2B5EF4-FFF2-40B4-BE49-F238E27FC236}">
                <a16:creationId xmlns:a16="http://schemas.microsoft.com/office/drawing/2014/main" id="{8E4379C8-CC2C-884A-8925-6D82D90FBD5B}"/>
              </a:ext>
            </a:extLst>
          </p:cNvPr>
          <p:cNvSpPr>
            <a:spLocks noGrp="1"/>
          </p:cNvSpPr>
          <p:nvPr>
            <p:ph type="title" hasCustomPrompt="1"/>
          </p:nvPr>
        </p:nvSpPr>
        <p:spPr>
          <a:xfrm>
            <a:off x="263525" y="1893888"/>
            <a:ext cx="7669213" cy="1355725"/>
          </a:xfrm>
          <a:prstGeom prst="rect">
            <a:avLst/>
          </a:prstGeom>
        </p:spPr>
        <p:txBody>
          <a:bodyPr lIns="0" tIns="0" rIns="0" bIns="0" anchor="b" anchorCtr="0">
            <a:normAutofit/>
          </a:bodyPr>
          <a:lstStyle>
            <a:lvl1pPr algn="l">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Section title</a:t>
            </a:r>
          </a:p>
        </p:txBody>
      </p:sp>
      <p:sp>
        <p:nvSpPr>
          <p:cNvPr id="18" name="Text Placeholder 4">
            <a:extLst>
              <a:ext uri="{FF2B5EF4-FFF2-40B4-BE49-F238E27FC236}">
                <a16:creationId xmlns:a16="http://schemas.microsoft.com/office/drawing/2014/main" id="{96D35E16-4EE8-4347-BD15-404B9E8BA8B2}"/>
              </a:ext>
            </a:extLst>
          </p:cNvPr>
          <p:cNvSpPr>
            <a:spLocks noGrp="1"/>
          </p:cNvSpPr>
          <p:nvPr>
            <p:ph type="body" sz="quarter" idx="12" hasCustomPrompt="1"/>
          </p:nvPr>
        </p:nvSpPr>
        <p:spPr>
          <a:xfrm>
            <a:off x="263525" y="3608387"/>
            <a:ext cx="7669213" cy="2160587"/>
          </a:xfrm>
        </p:spPr>
        <p:txBody>
          <a:bodyPr anchor="t" anchorCtr="0">
            <a:normAutofit/>
          </a:bodyPr>
          <a:lstStyle>
            <a:lvl1pPr>
              <a:lnSpc>
                <a:spcPct val="90000"/>
              </a:lnSpc>
              <a:spcBef>
                <a:spcPts val="0"/>
              </a:spcBef>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Section description </a:t>
            </a:r>
          </a:p>
        </p:txBody>
      </p:sp>
    </p:spTree>
    <p:extLst>
      <p:ext uri="{BB962C8B-B14F-4D97-AF65-F5344CB8AC3E}">
        <p14:creationId xmlns:p14="http://schemas.microsoft.com/office/powerpoint/2010/main" val="233598033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1 Divider (Penpic/Whit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47358F-F59C-44D7-A41B-43594B83DA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87339" y="4193477"/>
            <a:ext cx="1237785" cy="1572322"/>
          </a:xfrm>
          <a:prstGeom prst="rect">
            <a:avLst/>
          </a:prstGeom>
        </p:spPr>
      </p:pic>
      <p:sp>
        <p:nvSpPr>
          <p:cNvPr id="16" name="Text Placeholder 4">
            <a:extLst>
              <a:ext uri="{FF2B5EF4-FFF2-40B4-BE49-F238E27FC236}">
                <a16:creationId xmlns:a16="http://schemas.microsoft.com/office/drawing/2014/main" id="{240B64B7-C6F0-423A-839B-0918247B1774}"/>
              </a:ext>
            </a:extLst>
          </p:cNvPr>
          <p:cNvSpPr>
            <a:spLocks noGrp="1"/>
          </p:cNvSpPr>
          <p:nvPr>
            <p:ph type="body" sz="quarter" idx="13" hasCustomPrompt="1"/>
          </p:nvPr>
        </p:nvSpPr>
        <p:spPr>
          <a:xfrm>
            <a:off x="287339" y="5872690"/>
            <a:ext cx="5735637" cy="311554"/>
          </a:xfrm>
        </p:spPr>
        <p:txBody>
          <a:bodyPr anchor="b" anchorCtr="0">
            <a:normAutofit/>
          </a:bodyPr>
          <a:lstStyle>
            <a:lvl1pPr>
              <a:lnSpc>
                <a:spcPct val="90000"/>
              </a:lnSpc>
              <a:spcBef>
                <a:spcPts val="0"/>
              </a:spcBef>
              <a:defRPr sz="1000" b="0"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Person First Name, Last Name</a:t>
            </a:r>
          </a:p>
          <a:p>
            <a:pPr lvl="0"/>
            <a:r>
              <a:rPr lang="en-GB" dirty="0"/>
              <a:t>Title, Location </a:t>
            </a:r>
          </a:p>
        </p:txBody>
      </p:sp>
      <p:grpSp>
        <p:nvGrpSpPr>
          <p:cNvPr id="25" name="Group 24">
            <a:extLst>
              <a:ext uri="{FF2B5EF4-FFF2-40B4-BE49-F238E27FC236}">
                <a16:creationId xmlns:a16="http://schemas.microsoft.com/office/drawing/2014/main" id="{7489A89B-77DF-4CE6-8370-2B737D333B6E}"/>
              </a:ext>
            </a:extLst>
          </p:cNvPr>
          <p:cNvGrpSpPr/>
          <p:nvPr userDrawn="1"/>
        </p:nvGrpSpPr>
        <p:grpSpPr>
          <a:xfrm>
            <a:off x="10601983" y="286755"/>
            <a:ext cx="1297917" cy="302151"/>
            <a:chOff x="10601983" y="286755"/>
            <a:chExt cx="1297917" cy="302151"/>
          </a:xfrm>
          <a:solidFill>
            <a:schemeClr val="tx1"/>
          </a:solidFill>
        </p:grpSpPr>
        <p:sp>
          <p:nvSpPr>
            <p:cNvPr id="26" name="Freeform 5">
              <a:extLst>
                <a:ext uri="{FF2B5EF4-FFF2-40B4-BE49-F238E27FC236}">
                  <a16:creationId xmlns:a16="http://schemas.microsoft.com/office/drawing/2014/main" id="{425B6982-6199-4148-83E7-18AED2AF8EB8}"/>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6">
              <a:extLst>
                <a:ext uri="{FF2B5EF4-FFF2-40B4-BE49-F238E27FC236}">
                  <a16:creationId xmlns:a16="http://schemas.microsoft.com/office/drawing/2014/main" id="{C8D6F83E-4C60-4EE4-A124-EF41FC9C1642}"/>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7">
              <a:extLst>
                <a:ext uri="{FF2B5EF4-FFF2-40B4-BE49-F238E27FC236}">
                  <a16:creationId xmlns:a16="http://schemas.microsoft.com/office/drawing/2014/main" id="{EB4C7FDC-746C-4B3D-9EED-EAF69DE512BD}"/>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8">
              <a:extLst>
                <a:ext uri="{FF2B5EF4-FFF2-40B4-BE49-F238E27FC236}">
                  <a16:creationId xmlns:a16="http://schemas.microsoft.com/office/drawing/2014/main" id="{25A4EBB9-39B0-4C07-9035-3193AF5E92EB}"/>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9">
              <a:extLst>
                <a:ext uri="{FF2B5EF4-FFF2-40B4-BE49-F238E27FC236}">
                  <a16:creationId xmlns:a16="http://schemas.microsoft.com/office/drawing/2014/main" id="{F0FA2954-DC4C-4A7E-8F61-AFEC8435FB0E}"/>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 name="Freeform: Shape 16">
            <a:extLst>
              <a:ext uri="{FF2B5EF4-FFF2-40B4-BE49-F238E27FC236}">
                <a16:creationId xmlns:a16="http://schemas.microsoft.com/office/drawing/2014/main" id="{342EB699-7C45-480F-A85E-883B1A30766A}"/>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tx1"/>
          </a:solidFill>
          <a:ln w="9525" cap="flat">
            <a:noFill/>
            <a:prstDash val="solid"/>
            <a:miter/>
          </a:ln>
        </p:spPr>
        <p:txBody>
          <a:bodyPr rtlCol="0" anchor="ctr"/>
          <a:lstStyle/>
          <a:p>
            <a:endParaRPr lang="en-US"/>
          </a:p>
        </p:txBody>
      </p:sp>
      <p:sp>
        <p:nvSpPr>
          <p:cNvPr id="18" name="Title 1">
            <a:extLst>
              <a:ext uri="{FF2B5EF4-FFF2-40B4-BE49-F238E27FC236}">
                <a16:creationId xmlns:a16="http://schemas.microsoft.com/office/drawing/2014/main" id="{F6BFF15A-9E08-F141-99DB-BDDD2FAFF58F}"/>
              </a:ext>
            </a:extLst>
          </p:cNvPr>
          <p:cNvSpPr>
            <a:spLocks noGrp="1"/>
          </p:cNvSpPr>
          <p:nvPr>
            <p:ph type="title" hasCustomPrompt="1"/>
          </p:nvPr>
        </p:nvSpPr>
        <p:spPr>
          <a:xfrm>
            <a:off x="263525" y="1893888"/>
            <a:ext cx="7669213" cy="1355725"/>
          </a:xfrm>
          <a:prstGeom prst="rect">
            <a:avLst/>
          </a:prstGeom>
        </p:spPr>
        <p:txBody>
          <a:bodyPr lIns="0" tIns="0" rIns="0" bIns="0" anchor="b" anchorCtr="0">
            <a:normAutofit/>
          </a:bodyPr>
          <a:lstStyle>
            <a:lvl1pPr algn="l">
              <a:defRPr sz="4800" b="1"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Section title</a:t>
            </a:r>
          </a:p>
        </p:txBody>
      </p:sp>
      <p:sp>
        <p:nvSpPr>
          <p:cNvPr id="19" name="Text Placeholder 4">
            <a:extLst>
              <a:ext uri="{FF2B5EF4-FFF2-40B4-BE49-F238E27FC236}">
                <a16:creationId xmlns:a16="http://schemas.microsoft.com/office/drawing/2014/main" id="{8E6771ED-5239-BD48-9524-42390DCBBEAF}"/>
              </a:ext>
            </a:extLst>
          </p:cNvPr>
          <p:cNvSpPr>
            <a:spLocks noGrp="1"/>
          </p:cNvSpPr>
          <p:nvPr>
            <p:ph type="body" sz="quarter" idx="12" hasCustomPrompt="1"/>
          </p:nvPr>
        </p:nvSpPr>
        <p:spPr>
          <a:xfrm>
            <a:off x="263525" y="3608387"/>
            <a:ext cx="7669213" cy="2160587"/>
          </a:xfrm>
        </p:spPr>
        <p:txBody>
          <a:bodyPr anchor="t" anchorCtr="0">
            <a:normAutofit/>
          </a:bodyPr>
          <a:lstStyle>
            <a:lvl1pPr>
              <a:lnSpc>
                <a:spcPct val="90000"/>
              </a:lnSpc>
              <a:spcBef>
                <a:spcPts val="0"/>
              </a:spcBef>
              <a:defRPr sz="2100" b="0"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Section description </a:t>
            </a:r>
          </a:p>
        </p:txBody>
      </p:sp>
      <p:grpSp>
        <p:nvGrpSpPr>
          <p:cNvPr id="20" name="Group 19">
            <a:extLst>
              <a:ext uri="{FF2B5EF4-FFF2-40B4-BE49-F238E27FC236}">
                <a16:creationId xmlns:a16="http://schemas.microsoft.com/office/drawing/2014/main" id="{941A7AD5-2CC4-5948-AB2F-52A2A2D5FED6}"/>
              </a:ext>
            </a:extLst>
          </p:cNvPr>
          <p:cNvGrpSpPr/>
          <p:nvPr userDrawn="1"/>
        </p:nvGrpSpPr>
        <p:grpSpPr>
          <a:xfrm>
            <a:off x="10814051" y="6438651"/>
            <a:ext cx="1111250" cy="225425"/>
            <a:chOff x="292100" y="6413250"/>
            <a:chExt cx="1111250" cy="225425"/>
          </a:xfrm>
        </p:grpSpPr>
        <p:sp>
          <p:nvSpPr>
            <p:cNvPr id="21" name="Freeform: Shape 12">
              <a:extLst>
                <a:ext uri="{FF2B5EF4-FFF2-40B4-BE49-F238E27FC236}">
                  <a16:creationId xmlns:a16="http://schemas.microsoft.com/office/drawing/2014/main" id="{4C1204CC-273E-064D-B34B-8BFE78B41A0C}"/>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27" name="Freeform: Shape 13">
              <a:extLst>
                <a:ext uri="{FF2B5EF4-FFF2-40B4-BE49-F238E27FC236}">
                  <a16:creationId xmlns:a16="http://schemas.microsoft.com/office/drawing/2014/main" id="{7EA04C04-AF1B-1844-AD7F-C9DD1364037C}"/>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49432284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1 Divider (Penpic/Teal)">
    <p:bg>
      <p:bgPr>
        <a:solidFill>
          <a:srgbClr val="003D43"/>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47358F-F59C-44D7-A41B-43594B83DA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87339" y="4193477"/>
            <a:ext cx="1237785" cy="1572322"/>
          </a:xfrm>
          <a:prstGeom prst="rect">
            <a:avLst/>
          </a:prstGeom>
        </p:spPr>
      </p:pic>
      <p:sp>
        <p:nvSpPr>
          <p:cNvPr id="16" name="Text Placeholder 4">
            <a:extLst>
              <a:ext uri="{FF2B5EF4-FFF2-40B4-BE49-F238E27FC236}">
                <a16:creationId xmlns:a16="http://schemas.microsoft.com/office/drawing/2014/main" id="{240B64B7-C6F0-423A-839B-0918247B1774}"/>
              </a:ext>
            </a:extLst>
          </p:cNvPr>
          <p:cNvSpPr>
            <a:spLocks noGrp="1"/>
          </p:cNvSpPr>
          <p:nvPr>
            <p:ph type="body" sz="quarter" idx="13" hasCustomPrompt="1"/>
          </p:nvPr>
        </p:nvSpPr>
        <p:spPr>
          <a:xfrm>
            <a:off x="287339" y="5872690"/>
            <a:ext cx="5735637" cy="311554"/>
          </a:xfrm>
        </p:spPr>
        <p:txBody>
          <a:bodyPr anchor="b" anchorCtr="0">
            <a:normAutofit/>
          </a:bodyPr>
          <a:lstStyle>
            <a:lvl1pPr>
              <a:lnSpc>
                <a:spcPct val="90000"/>
              </a:lnSpc>
              <a:spcBef>
                <a:spcPts val="0"/>
              </a:spcBef>
              <a:defRPr sz="10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Person First Name, Last Name</a:t>
            </a:r>
          </a:p>
          <a:p>
            <a:pPr lvl="0"/>
            <a:r>
              <a:rPr lang="en-GB" dirty="0"/>
              <a:t>Title, Location </a:t>
            </a:r>
          </a:p>
        </p:txBody>
      </p:sp>
      <p:grpSp>
        <p:nvGrpSpPr>
          <p:cNvPr id="18" name="Group 17">
            <a:extLst>
              <a:ext uri="{FF2B5EF4-FFF2-40B4-BE49-F238E27FC236}">
                <a16:creationId xmlns:a16="http://schemas.microsoft.com/office/drawing/2014/main" id="{1A6260A9-B467-47DF-97C5-FC88AD036EA9}"/>
              </a:ext>
            </a:extLst>
          </p:cNvPr>
          <p:cNvGrpSpPr/>
          <p:nvPr userDrawn="1"/>
        </p:nvGrpSpPr>
        <p:grpSpPr>
          <a:xfrm>
            <a:off x="10601983" y="286755"/>
            <a:ext cx="1297917" cy="302151"/>
            <a:chOff x="10601983" y="286755"/>
            <a:chExt cx="1297917" cy="302151"/>
          </a:xfrm>
          <a:solidFill>
            <a:schemeClr val="bg1"/>
          </a:solidFill>
        </p:grpSpPr>
        <p:sp>
          <p:nvSpPr>
            <p:cNvPr id="19" name="Freeform 5">
              <a:extLst>
                <a:ext uri="{FF2B5EF4-FFF2-40B4-BE49-F238E27FC236}">
                  <a16:creationId xmlns:a16="http://schemas.microsoft.com/office/drawing/2014/main" id="{8EBE39D4-F878-47FD-B7EA-D522B7DEAA69}"/>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6">
              <a:extLst>
                <a:ext uri="{FF2B5EF4-FFF2-40B4-BE49-F238E27FC236}">
                  <a16:creationId xmlns:a16="http://schemas.microsoft.com/office/drawing/2014/main" id="{68E00F20-AA77-4E5B-974E-FC1E9921927C}"/>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id="{D7AA3596-62E1-455D-8BE7-D3F11FF9689F}"/>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8">
              <a:extLst>
                <a:ext uri="{FF2B5EF4-FFF2-40B4-BE49-F238E27FC236}">
                  <a16:creationId xmlns:a16="http://schemas.microsoft.com/office/drawing/2014/main" id="{A55D6F37-7B0C-4AEF-ABF0-F6AF8AC56DBE}"/>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9">
              <a:extLst>
                <a:ext uri="{FF2B5EF4-FFF2-40B4-BE49-F238E27FC236}">
                  <a16:creationId xmlns:a16="http://schemas.microsoft.com/office/drawing/2014/main" id="{9417C7CC-49C0-4526-91B4-1F638C8C794C}"/>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 name="Group 29">
            <a:extLst>
              <a:ext uri="{FF2B5EF4-FFF2-40B4-BE49-F238E27FC236}">
                <a16:creationId xmlns:a16="http://schemas.microsoft.com/office/drawing/2014/main" id="{58AB93FB-2CC4-4739-9DE5-D6101E938026}"/>
              </a:ext>
            </a:extLst>
          </p:cNvPr>
          <p:cNvGrpSpPr/>
          <p:nvPr userDrawn="1"/>
        </p:nvGrpSpPr>
        <p:grpSpPr>
          <a:xfrm>
            <a:off x="10788650" y="6413250"/>
            <a:ext cx="1111250" cy="225425"/>
            <a:chOff x="292100" y="6413250"/>
            <a:chExt cx="1111250" cy="225425"/>
          </a:xfrm>
        </p:grpSpPr>
        <p:sp>
          <p:nvSpPr>
            <p:cNvPr id="33" name="Freeform: Shape 32">
              <a:extLst>
                <a:ext uri="{FF2B5EF4-FFF2-40B4-BE49-F238E27FC236}">
                  <a16:creationId xmlns:a16="http://schemas.microsoft.com/office/drawing/2014/main" id="{BC86AC34-408F-4FD7-A5A6-62449AD8CCE3}"/>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99B5213-1C64-4DA6-9A29-F782EA0FFAEC}"/>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
        <p:nvSpPr>
          <p:cNvPr id="21" name="Freeform: Shape 20">
            <a:extLst>
              <a:ext uri="{FF2B5EF4-FFF2-40B4-BE49-F238E27FC236}">
                <a16:creationId xmlns:a16="http://schemas.microsoft.com/office/drawing/2014/main" id="{8F7F9567-84EF-40D1-BA86-1ACDFAB00AA6}"/>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sp>
        <p:nvSpPr>
          <p:cNvPr id="23" name="Title 1">
            <a:extLst>
              <a:ext uri="{FF2B5EF4-FFF2-40B4-BE49-F238E27FC236}">
                <a16:creationId xmlns:a16="http://schemas.microsoft.com/office/drawing/2014/main" id="{0850926A-5BFF-2C41-942E-908948DC1A6A}"/>
              </a:ext>
            </a:extLst>
          </p:cNvPr>
          <p:cNvSpPr>
            <a:spLocks noGrp="1"/>
          </p:cNvSpPr>
          <p:nvPr>
            <p:ph type="title" hasCustomPrompt="1"/>
          </p:nvPr>
        </p:nvSpPr>
        <p:spPr>
          <a:xfrm>
            <a:off x="263525" y="1893888"/>
            <a:ext cx="7669213" cy="1355725"/>
          </a:xfrm>
          <a:prstGeom prst="rect">
            <a:avLst/>
          </a:prstGeom>
        </p:spPr>
        <p:txBody>
          <a:bodyPr lIns="0" tIns="0" rIns="0" bIns="0" anchor="b" anchorCtr="0">
            <a:normAutofit/>
          </a:bodyPr>
          <a:lstStyle>
            <a:lvl1pPr algn="l">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Section title</a:t>
            </a:r>
          </a:p>
        </p:txBody>
      </p:sp>
      <p:sp>
        <p:nvSpPr>
          <p:cNvPr id="24" name="Text Placeholder 4">
            <a:extLst>
              <a:ext uri="{FF2B5EF4-FFF2-40B4-BE49-F238E27FC236}">
                <a16:creationId xmlns:a16="http://schemas.microsoft.com/office/drawing/2014/main" id="{E6FFAC7E-1BCD-FC40-8981-09989BBB4DC2}"/>
              </a:ext>
            </a:extLst>
          </p:cNvPr>
          <p:cNvSpPr>
            <a:spLocks noGrp="1"/>
          </p:cNvSpPr>
          <p:nvPr>
            <p:ph type="body" sz="quarter" idx="12" hasCustomPrompt="1"/>
          </p:nvPr>
        </p:nvSpPr>
        <p:spPr>
          <a:xfrm>
            <a:off x="263525" y="3608387"/>
            <a:ext cx="7669213" cy="2160587"/>
          </a:xfrm>
        </p:spPr>
        <p:txBody>
          <a:bodyPr anchor="t" anchorCtr="0">
            <a:normAutofit/>
          </a:bodyPr>
          <a:lstStyle>
            <a:lvl1pPr>
              <a:lnSpc>
                <a:spcPct val="90000"/>
              </a:lnSpc>
              <a:spcBef>
                <a:spcPts val="0"/>
              </a:spcBef>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Section description </a:t>
            </a:r>
          </a:p>
        </p:txBody>
      </p:sp>
    </p:spTree>
    <p:extLst>
      <p:ext uri="{BB962C8B-B14F-4D97-AF65-F5344CB8AC3E}">
        <p14:creationId xmlns:p14="http://schemas.microsoft.com/office/powerpoint/2010/main" val="339336783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1 Standard (No heading)">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B0BE4B-D944-4D5E-80F0-70BD6E3133A1}"/>
              </a:ext>
            </a:extLst>
          </p:cNvPr>
          <p:cNvSpPr>
            <a:spLocks noGrp="1"/>
          </p:cNvSpPr>
          <p:nvPr>
            <p:ph type="body" sz="quarter" idx="10"/>
          </p:nvPr>
        </p:nvSpPr>
        <p:spPr>
          <a:xfrm>
            <a:off x="263525" y="441327"/>
            <a:ext cx="11664950" cy="5795961"/>
          </a:xfrm>
        </p:spPr>
        <p:txBody>
          <a:bodyPr/>
          <a:lstStyle>
            <a:lvl1pPr>
              <a:defRPr b="0" i="0">
                <a:solidFill>
                  <a:schemeClr val="tx1"/>
                </a:solidFill>
              </a:defRPr>
            </a:lvl1pPr>
            <a:lvl2pPr>
              <a:defRPr b="0" i="0">
                <a:solidFill>
                  <a:schemeClr val="tx1"/>
                </a:solidFill>
              </a:defRPr>
            </a:lvl2pPr>
            <a:lvl3pPr>
              <a:defRPr b="0" i="0">
                <a:solidFill>
                  <a:schemeClr val="tx1"/>
                </a:solidFill>
              </a:defRPr>
            </a:lvl3pPr>
            <a:lvl4pPr>
              <a:defRPr b="0" i="0">
                <a:solidFill>
                  <a:schemeClr val="tx1"/>
                </a:solidFill>
              </a:defRPr>
            </a:lvl4pPr>
            <a:lvl5pPr>
              <a:defRPr b="0" i="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8" name="Straight Connector 7">
            <a:extLst>
              <a:ext uri="{FF2B5EF4-FFF2-40B4-BE49-F238E27FC236}">
                <a16:creationId xmlns:a16="http://schemas.microsoft.com/office/drawing/2014/main" id="{FEEC3561-D742-1140-9E18-E9665E6131DC}"/>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7B69F88D-C038-D14B-A9B2-C7097F3F6E98}"/>
              </a:ext>
            </a:extLst>
          </p:cNvPr>
          <p:cNvGrpSpPr/>
          <p:nvPr userDrawn="1"/>
        </p:nvGrpSpPr>
        <p:grpSpPr>
          <a:xfrm>
            <a:off x="10814051" y="6438651"/>
            <a:ext cx="1111250" cy="225425"/>
            <a:chOff x="292100" y="6413250"/>
            <a:chExt cx="1111250" cy="225425"/>
          </a:xfrm>
        </p:grpSpPr>
        <p:sp>
          <p:nvSpPr>
            <p:cNvPr id="9" name="Freeform: Shape 12">
              <a:extLst>
                <a:ext uri="{FF2B5EF4-FFF2-40B4-BE49-F238E27FC236}">
                  <a16:creationId xmlns:a16="http://schemas.microsoft.com/office/drawing/2014/main" id="{C87F6670-C61B-5B45-BDEF-8692ACF9949E}"/>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10" name="Freeform: Shape 13">
              <a:extLst>
                <a:ext uri="{FF2B5EF4-FFF2-40B4-BE49-F238E27FC236}">
                  <a16:creationId xmlns:a16="http://schemas.microsoft.com/office/drawing/2014/main" id="{91CD34D5-2C53-0445-B694-02630460009B}"/>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623637510"/>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2 Standard (No heading)">
    <p:bg>
      <p:bgPr>
        <a:solidFill>
          <a:schemeClr val="tx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B0BE4B-D944-4D5E-80F0-70BD6E3133A1}"/>
              </a:ext>
            </a:extLst>
          </p:cNvPr>
          <p:cNvSpPr>
            <a:spLocks noGrp="1"/>
          </p:cNvSpPr>
          <p:nvPr>
            <p:ph type="body" sz="quarter" idx="10"/>
          </p:nvPr>
        </p:nvSpPr>
        <p:spPr>
          <a:xfrm>
            <a:off x="263525" y="441328"/>
            <a:ext cx="11664950" cy="5795960"/>
          </a:xfrm>
        </p:spPr>
        <p:txBody>
          <a:bodyPr/>
          <a:lstStyle>
            <a:lvl1pPr>
              <a:defRPr b="0" i="0">
                <a:solidFill>
                  <a:schemeClr val="bg1"/>
                </a:solidFill>
              </a:defRPr>
            </a:lvl1pPr>
            <a:lvl2pPr>
              <a:defRPr b="0" i="0">
                <a:solidFill>
                  <a:schemeClr val="bg1"/>
                </a:solidFill>
              </a:defRPr>
            </a:lvl2pPr>
            <a:lvl3pPr>
              <a:defRPr b="0" i="0">
                <a:solidFill>
                  <a:schemeClr val="bg1"/>
                </a:solidFill>
              </a:defRPr>
            </a:lvl3pPr>
            <a:lvl4pPr>
              <a:defRPr b="0" i="0">
                <a:solidFill>
                  <a:schemeClr val="bg1"/>
                </a:solidFill>
              </a:defRPr>
            </a:lvl4pPr>
            <a:lvl5pPr>
              <a:defRPr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8" name="Straight Connector 7">
            <a:extLst>
              <a:ext uri="{FF2B5EF4-FFF2-40B4-BE49-F238E27FC236}">
                <a16:creationId xmlns:a16="http://schemas.microsoft.com/office/drawing/2014/main" id="{FEEC3561-D742-1140-9E18-E9665E6131DC}"/>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7B69F88D-C038-D14B-A9B2-C7097F3F6E98}"/>
              </a:ext>
            </a:extLst>
          </p:cNvPr>
          <p:cNvGrpSpPr/>
          <p:nvPr userDrawn="1"/>
        </p:nvGrpSpPr>
        <p:grpSpPr>
          <a:xfrm>
            <a:off x="10814051" y="6438651"/>
            <a:ext cx="1111250" cy="225425"/>
            <a:chOff x="292100" y="6413250"/>
            <a:chExt cx="1111250" cy="225425"/>
          </a:xfrm>
        </p:grpSpPr>
        <p:sp>
          <p:nvSpPr>
            <p:cNvPr id="9" name="Freeform: Shape 12">
              <a:extLst>
                <a:ext uri="{FF2B5EF4-FFF2-40B4-BE49-F238E27FC236}">
                  <a16:creationId xmlns:a16="http://schemas.microsoft.com/office/drawing/2014/main" id="{C87F6670-C61B-5B45-BDEF-8692ACF9949E}"/>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0" name="Freeform: Shape 13">
              <a:extLst>
                <a:ext uri="{FF2B5EF4-FFF2-40B4-BE49-F238E27FC236}">
                  <a16:creationId xmlns:a16="http://schemas.microsoft.com/office/drawing/2014/main" id="{91CD34D5-2C53-0445-B694-02630460009B}"/>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57189407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1 Standard (Heading only)">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7AB04A6-7031-4AEE-83BC-110DC80C2A09}"/>
              </a:ext>
            </a:extLst>
          </p:cNvPr>
          <p:cNvSpPr>
            <a:spLocks noGrp="1"/>
          </p:cNvSpPr>
          <p:nvPr>
            <p:ph type="title"/>
          </p:nvPr>
        </p:nvSpPr>
        <p:spPr>
          <a:xfrm>
            <a:off x="263525" y="441332"/>
            <a:ext cx="11661776" cy="647692"/>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cxnSp>
        <p:nvCxnSpPr>
          <p:cNvPr id="7" name="Straight Connector 6">
            <a:extLst>
              <a:ext uri="{FF2B5EF4-FFF2-40B4-BE49-F238E27FC236}">
                <a16:creationId xmlns:a16="http://schemas.microsoft.com/office/drawing/2014/main" id="{18591237-668C-8349-A5F6-D829ACF0B946}"/>
              </a:ext>
            </a:extLst>
          </p:cNvPr>
          <p:cNvCxnSpPr>
            <a:cxnSpLocks/>
          </p:cNvCxnSpPr>
          <p:nvPr userDrawn="1"/>
        </p:nvCxnSpPr>
        <p:spPr>
          <a:xfrm>
            <a:off x="263525" y="260350"/>
            <a:ext cx="43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7864FEEA-36EF-B349-BF8A-AAAEEA44FCCD}"/>
              </a:ext>
            </a:extLst>
          </p:cNvPr>
          <p:cNvGrpSpPr/>
          <p:nvPr userDrawn="1"/>
        </p:nvGrpSpPr>
        <p:grpSpPr>
          <a:xfrm>
            <a:off x="10814051" y="6438651"/>
            <a:ext cx="1111250" cy="225425"/>
            <a:chOff x="292100" y="6413250"/>
            <a:chExt cx="1111250" cy="225425"/>
          </a:xfrm>
        </p:grpSpPr>
        <p:sp>
          <p:nvSpPr>
            <p:cNvPr id="9" name="Freeform: Shape 12">
              <a:extLst>
                <a:ext uri="{FF2B5EF4-FFF2-40B4-BE49-F238E27FC236}">
                  <a16:creationId xmlns:a16="http://schemas.microsoft.com/office/drawing/2014/main" id="{D6A3BAED-ADB8-B54F-ACD5-13120D315855}"/>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10" name="Freeform: Shape 13">
              <a:extLst>
                <a:ext uri="{FF2B5EF4-FFF2-40B4-BE49-F238E27FC236}">
                  <a16:creationId xmlns:a16="http://schemas.microsoft.com/office/drawing/2014/main" id="{D8178532-1D26-3840-8B25-7AC4BEA2F1AA}"/>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858519107"/>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2 Standard (Heading only)">
    <p:bg>
      <p:bgPr>
        <a:solidFill>
          <a:schemeClr val="tx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7AB04A6-7031-4AEE-83BC-110DC80C2A09}"/>
              </a:ext>
            </a:extLst>
          </p:cNvPr>
          <p:cNvSpPr>
            <a:spLocks noGrp="1"/>
          </p:cNvSpPr>
          <p:nvPr>
            <p:ph type="title"/>
          </p:nvPr>
        </p:nvSpPr>
        <p:spPr>
          <a:xfrm>
            <a:off x="263525" y="441326"/>
            <a:ext cx="11636376" cy="619121"/>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cxnSp>
        <p:nvCxnSpPr>
          <p:cNvPr id="7" name="Straight Connector 6">
            <a:extLst>
              <a:ext uri="{FF2B5EF4-FFF2-40B4-BE49-F238E27FC236}">
                <a16:creationId xmlns:a16="http://schemas.microsoft.com/office/drawing/2014/main" id="{1C61E96F-B3B4-9C4F-A9B8-CB5D68B07E5C}"/>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DBD9FDEC-B213-7843-87AC-6093AFEA8E33}"/>
              </a:ext>
            </a:extLst>
          </p:cNvPr>
          <p:cNvGrpSpPr/>
          <p:nvPr userDrawn="1"/>
        </p:nvGrpSpPr>
        <p:grpSpPr>
          <a:xfrm>
            <a:off x="10814051" y="6438651"/>
            <a:ext cx="1111250" cy="225425"/>
            <a:chOff x="292100" y="6413250"/>
            <a:chExt cx="1111250" cy="225425"/>
          </a:xfrm>
        </p:grpSpPr>
        <p:sp>
          <p:nvSpPr>
            <p:cNvPr id="9" name="Freeform: Shape 12">
              <a:extLst>
                <a:ext uri="{FF2B5EF4-FFF2-40B4-BE49-F238E27FC236}">
                  <a16:creationId xmlns:a16="http://schemas.microsoft.com/office/drawing/2014/main" id="{48CB81B5-D396-474A-99C8-71ECE82E332A}"/>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0" name="Freeform: Shape 13">
              <a:extLst>
                <a:ext uri="{FF2B5EF4-FFF2-40B4-BE49-F238E27FC236}">
                  <a16:creationId xmlns:a16="http://schemas.microsoft.com/office/drawing/2014/main" id="{A1E07B2A-A72C-F146-8589-E2199F8EF157}"/>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068180604"/>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1 Standard (1x1)">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15B8DB-908B-5345-9445-A0BD1EB4EDB6}"/>
              </a:ext>
            </a:extLst>
          </p:cNvPr>
          <p:cNvSpPr>
            <a:spLocks noGrp="1"/>
          </p:cNvSpPr>
          <p:nvPr>
            <p:ph sz="quarter" idx="12"/>
          </p:nvPr>
        </p:nvSpPr>
        <p:spPr>
          <a:xfrm>
            <a:off x="263525" y="1457854"/>
            <a:ext cx="11664950" cy="4779434"/>
          </a:xfrm>
        </p:spPr>
        <p:txBody>
          <a:bodyPr/>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9" name="Straight Connector 8">
            <a:extLst>
              <a:ext uri="{FF2B5EF4-FFF2-40B4-BE49-F238E27FC236}">
                <a16:creationId xmlns:a16="http://schemas.microsoft.com/office/drawing/2014/main" id="{8E195A2A-1106-7F45-A3BB-0D3A2ED93CBE}"/>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9191B89D-66F9-9447-A147-7D12A9F5E9AB}"/>
              </a:ext>
            </a:extLst>
          </p:cNvPr>
          <p:cNvSpPr>
            <a:spLocks noGrp="1"/>
          </p:cNvSpPr>
          <p:nvPr>
            <p:ph type="title"/>
          </p:nvPr>
        </p:nvSpPr>
        <p:spPr>
          <a:xfrm>
            <a:off x="263525" y="442800"/>
            <a:ext cx="11661776" cy="646225"/>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grpSp>
        <p:nvGrpSpPr>
          <p:cNvPr id="10" name="Group 9">
            <a:extLst>
              <a:ext uri="{FF2B5EF4-FFF2-40B4-BE49-F238E27FC236}">
                <a16:creationId xmlns:a16="http://schemas.microsoft.com/office/drawing/2014/main" id="{9FD5E74C-2EF5-EC45-8183-8BA534B8D110}"/>
              </a:ext>
            </a:extLst>
          </p:cNvPr>
          <p:cNvGrpSpPr/>
          <p:nvPr userDrawn="1"/>
        </p:nvGrpSpPr>
        <p:grpSpPr>
          <a:xfrm>
            <a:off x="10814051" y="6438651"/>
            <a:ext cx="1111250" cy="225425"/>
            <a:chOff x="292100" y="6413250"/>
            <a:chExt cx="1111250" cy="225425"/>
          </a:xfrm>
        </p:grpSpPr>
        <p:sp>
          <p:nvSpPr>
            <p:cNvPr id="11" name="Freeform: Shape 12">
              <a:extLst>
                <a:ext uri="{FF2B5EF4-FFF2-40B4-BE49-F238E27FC236}">
                  <a16:creationId xmlns:a16="http://schemas.microsoft.com/office/drawing/2014/main" id="{4B6E2FF8-4350-4047-8DED-0620671F25CD}"/>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15" name="Freeform: Shape 13">
              <a:extLst>
                <a:ext uri="{FF2B5EF4-FFF2-40B4-BE49-F238E27FC236}">
                  <a16:creationId xmlns:a16="http://schemas.microsoft.com/office/drawing/2014/main" id="{DF863911-60F3-A740-BF4B-76AC1B0FD967}"/>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696692019"/>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1 Standard (1x1)">
    <p:bg>
      <p:bgPr>
        <a:solidFill>
          <a:schemeClr val="tx2"/>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15B8DB-908B-5345-9445-A0BD1EB4EDB6}"/>
              </a:ext>
            </a:extLst>
          </p:cNvPr>
          <p:cNvSpPr>
            <a:spLocks noGrp="1"/>
          </p:cNvSpPr>
          <p:nvPr>
            <p:ph sz="quarter" idx="12"/>
          </p:nvPr>
        </p:nvSpPr>
        <p:spPr>
          <a:xfrm>
            <a:off x="263525" y="1457854"/>
            <a:ext cx="11664950" cy="4779434"/>
          </a:xfrm>
        </p:spPr>
        <p:txBody>
          <a:bodyPr/>
          <a:lstStyle>
            <a:lvl1pPr>
              <a:defRPr b="0" i="0">
                <a:solidFill>
                  <a:schemeClr val="bg1"/>
                </a:solidFill>
              </a:defRPr>
            </a:lvl1pPr>
            <a:lvl2pPr>
              <a:defRPr b="0" i="0">
                <a:solidFill>
                  <a:schemeClr val="bg1"/>
                </a:solidFill>
              </a:defRPr>
            </a:lvl2pPr>
            <a:lvl3pPr>
              <a:defRPr b="0" i="0">
                <a:solidFill>
                  <a:schemeClr val="bg1"/>
                </a:solidFill>
              </a:defRPr>
            </a:lvl3pPr>
            <a:lvl4pPr>
              <a:defRPr b="0" i="0">
                <a:solidFill>
                  <a:schemeClr val="bg1"/>
                </a:solidFill>
              </a:defRPr>
            </a:lvl4pPr>
            <a:lvl5pPr>
              <a:defRPr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9" name="Straight Connector 8">
            <a:extLst>
              <a:ext uri="{FF2B5EF4-FFF2-40B4-BE49-F238E27FC236}">
                <a16:creationId xmlns:a16="http://schemas.microsoft.com/office/drawing/2014/main" id="{8E195A2A-1106-7F45-A3BB-0D3A2ED93CBE}"/>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9191B89D-66F9-9447-A147-7D12A9F5E9AB}"/>
              </a:ext>
            </a:extLst>
          </p:cNvPr>
          <p:cNvSpPr>
            <a:spLocks noGrp="1"/>
          </p:cNvSpPr>
          <p:nvPr>
            <p:ph type="title"/>
          </p:nvPr>
        </p:nvSpPr>
        <p:spPr>
          <a:xfrm>
            <a:off x="263525" y="441326"/>
            <a:ext cx="11661776" cy="647698"/>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grpSp>
        <p:nvGrpSpPr>
          <p:cNvPr id="10" name="Group 9">
            <a:extLst>
              <a:ext uri="{FF2B5EF4-FFF2-40B4-BE49-F238E27FC236}">
                <a16:creationId xmlns:a16="http://schemas.microsoft.com/office/drawing/2014/main" id="{9FD5E74C-2EF5-EC45-8183-8BA534B8D110}"/>
              </a:ext>
            </a:extLst>
          </p:cNvPr>
          <p:cNvGrpSpPr/>
          <p:nvPr userDrawn="1"/>
        </p:nvGrpSpPr>
        <p:grpSpPr>
          <a:xfrm>
            <a:off x="10814051" y="6438651"/>
            <a:ext cx="1111250" cy="225425"/>
            <a:chOff x="292100" y="6413250"/>
            <a:chExt cx="1111250" cy="225425"/>
          </a:xfrm>
        </p:grpSpPr>
        <p:sp>
          <p:nvSpPr>
            <p:cNvPr id="11" name="Freeform: Shape 12">
              <a:extLst>
                <a:ext uri="{FF2B5EF4-FFF2-40B4-BE49-F238E27FC236}">
                  <a16:creationId xmlns:a16="http://schemas.microsoft.com/office/drawing/2014/main" id="{4B6E2FF8-4350-4047-8DED-0620671F25CD}"/>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5" name="Freeform: Shape 13">
              <a:extLst>
                <a:ext uri="{FF2B5EF4-FFF2-40B4-BE49-F238E27FC236}">
                  <a16:creationId xmlns:a16="http://schemas.microsoft.com/office/drawing/2014/main" id="{DF863911-60F3-A740-BF4B-76AC1B0FD967}"/>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59920957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1 Standard (2x1)">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63525" y="1449388"/>
            <a:ext cx="5653088" cy="4782077"/>
          </a:xfrm>
        </p:spPr>
        <p:txBody>
          <a:bodyPr/>
          <a:lstStyle>
            <a:lvl1pPr marL="269875" indent="-269875">
              <a:buFont typeface="System Font"/>
              <a:buChar char="–"/>
              <a:tabLst/>
              <a:defRPr sz="2100" b="0" i="0">
                <a:latin typeface="Arial" panose="020B0604020202020204" pitchFamily="34" charset="0"/>
                <a:cs typeface="Arial" panose="020B0604020202020204" pitchFamily="34" charset="0"/>
              </a:defRPr>
            </a:lvl1pPr>
            <a:lvl2pPr>
              <a:defRPr sz="1600" b="0" i="0"/>
            </a:lvl2pPr>
            <a:lvl3pPr>
              <a:defRPr sz="1600" b="0" i="0"/>
            </a:lvl3pPr>
            <a:lvl4pPr>
              <a:defRPr sz="1600" b="0" i="0"/>
            </a:lvl4pPr>
            <a:lvl5pPr>
              <a:defRPr sz="16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2">
            <a:extLst>
              <a:ext uri="{FF2B5EF4-FFF2-40B4-BE49-F238E27FC236}">
                <a16:creationId xmlns:a16="http://schemas.microsoft.com/office/drawing/2014/main" id="{2FE643A9-AB22-43A3-AF55-EB96B2966A4F}"/>
              </a:ext>
            </a:extLst>
          </p:cNvPr>
          <p:cNvSpPr>
            <a:spLocks noGrp="1"/>
          </p:cNvSpPr>
          <p:nvPr>
            <p:ph sz="quarter" idx="25"/>
          </p:nvPr>
        </p:nvSpPr>
        <p:spPr>
          <a:xfrm>
            <a:off x="6254750" y="1468968"/>
            <a:ext cx="5673725" cy="4768319"/>
          </a:xfrm>
        </p:spPr>
        <p:txBody>
          <a:bodyPr/>
          <a:lstStyle>
            <a:lvl1pPr marL="269875" indent="-269875">
              <a:buFont typeface="System Font"/>
              <a:buChar char="–"/>
              <a:tabLst/>
              <a:defRPr sz="2100" b="0" i="0">
                <a:solidFill>
                  <a:schemeClr val="tx1"/>
                </a:solidFill>
                <a:latin typeface="Arial" panose="020B0604020202020204" pitchFamily="34" charset="0"/>
                <a:cs typeface="Arial" panose="020B0604020202020204" pitchFamily="34" charset="0"/>
              </a:defRPr>
            </a:lvl1pPr>
            <a:lvl2pPr>
              <a:defRPr sz="1600" b="0" i="0">
                <a:solidFill>
                  <a:schemeClr val="tx1"/>
                </a:solidFill>
              </a:defRPr>
            </a:lvl2pPr>
            <a:lvl3pPr>
              <a:defRPr sz="1600" b="0" i="0">
                <a:solidFill>
                  <a:schemeClr val="tx1"/>
                </a:solidFill>
              </a:defRPr>
            </a:lvl3pPr>
            <a:lvl4pPr>
              <a:defRPr sz="1600" b="0" i="0">
                <a:solidFill>
                  <a:schemeClr val="tx1"/>
                </a:solidFill>
              </a:defRPr>
            </a:lvl4pPr>
            <a:lvl5pPr>
              <a:defRPr sz="1600" b="0" i="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1" name="Straight Connector 10">
            <a:extLst>
              <a:ext uri="{FF2B5EF4-FFF2-40B4-BE49-F238E27FC236}">
                <a16:creationId xmlns:a16="http://schemas.microsoft.com/office/drawing/2014/main" id="{38DB0975-F48A-CA4B-900B-DC5CC3E60FA0}"/>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3C65E603-0712-B446-A4A9-4C5136DD0931}"/>
              </a:ext>
            </a:extLst>
          </p:cNvPr>
          <p:cNvSpPr>
            <a:spLocks noGrp="1"/>
          </p:cNvSpPr>
          <p:nvPr>
            <p:ph type="title"/>
          </p:nvPr>
        </p:nvSpPr>
        <p:spPr>
          <a:xfrm>
            <a:off x="263525" y="442800"/>
            <a:ext cx="11661776" cy="627308"/>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grpSp>
        <p:nvGrpSpPr>
          <p:cNvPr id="12" name="Group 11">
            <a:extLst>
              <a:ext uri="{FF2B5EF4-FFF2-40B4-BE49-F238E27FC236}">
                <a16:creationId xmlns:a16="http://schemas.microsoft.com/office/drawing/2014/main" id="{CE2DB8F1-204E-0D40-9798-CD0D92292129}"/>
              </a:ext>
            </a:extLst>
          </p:cNvPr>
          <p:cNvGrpSpPr/>
          <p:nvPr userDrawn="1"/>
        </p:nvGrpSpPr>
        <p:grpSpPr>
          <a:xfrm>
            <a:off x="10814051" y="6438651"/>
            <a:ext cx="1111250" cy="225425"/>
            <a:chOff x="292100" y="6413250"/>
            <a:chExt cx="1111250" cy="225425"/>
          </a:xfrm>
        </p:grpSpPr>
        <p:sp>
          <p:nvSpPr>
            <p:cNvPr id="13" name="Freeform: Shape 12">
              <a:extLst>
                <a:ext uri="{FF2B5EF4-FFF2-40B4-BE49-F238E27FC236}">
                  <a16:creationId xmlns:a16="http://schemas.microsoft.com/office/drawing/2014/main" id="{10E979A7-0282-5C45-BE81-4AC1FA612B09}"/>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B1858C7E-BC01-5745-A1F3-A734CBFEA1B6}"/>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81602231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2 Cover (White/Green)">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CB345967-D46E-4D94-8EA1-F47EFBEE52F6}"/>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tx1"/>
          </a:solidFill>
          <a:ln w="9525" cap="flat">
            <a:no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8424FE39-8DF4-4F37-B53E-88A8F31616BB}"/>
              </a:ext>
            </a:extLst>
          </p:cNvPr>
          <p:cNvGrpSpPr/>
          <p:nvPr userDrawn="1"/>
        </p:nvGrpSpPr>
        <p:grpSpPr>
          <a:xfrm>
            <a:off x="10601983" y="286755"/>
            <a:ext cx="1297917" cy="302151"/>
            <a:chOff x="10601983" y="286755"/>
            <a:chExt cx="1297917" cy="302151"/>
          </a:xfrm>
        </p:grpSpPr>
        <p:sp>
          <p:nvSpPr>
            <p:cNvPr id="18" name="Freeform 5">
              <a:extLst>
                <a:ext uri="{FF2B5EF4-FFF2-40B4-BE49-F238E27FC236}">
                  <a16:creationId xmlns:a16="http://schemas.microsoft.com/office/drawing/2014/main" id="{0F12F9CD-2A5C-4DDC-9A3D-33E54B2DFC20}"/>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id="{E8098262-DED1-4A1A-9299-3CA9F199D607}"/>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7">
              <a:extLst>
                <a:ext uri="{FF2B5EF4-FFF2-40B4-BE49-F238E27FC236}">
                  <a16:creationId xmlns:a16="http://schemas.microsoft.com/office/drawing/2014/main" id="{90D2CF5B-362F-4AB9-B992-FEA205D32986}"/>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8">
              <a:extLst>
                <a:ext uri="{FF2B5EF4-FFF2-40B4-BE49-F238E27FC236}">
                  <a16:creationId xmlns:a16="http://schemas.microsoft.com/office/drawing/2014/main" id="{0A9D2882-FC9C-4ECA-AE40-CABDD8AAC2AE}"/>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9">
              <a:extLst>
                <a:ext uri="{FF2B5EF4-FFF2-40B4-BE49-F238E27FC236}">
                  <a16:creationId xmlns:a16="http://schemas.microsoft.com/office/drawing/2014/main" id="{10AF01A6-48B6-485D-A8F8-0ABF8941E89A}"/>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 Placeholder 4">
            <a:extLst>
              <a:ext uri="{FF2B5EF4-FFF2-40B4-BE49-F238E27FC236}">
                <a16:creationId xmlns:a16="http://schemas.microsoft.com/office/drawing/2014/main" id="{8B677EEB-B48C-454B-A55A-92086D31C5D6}"/>
              </a:ext>
            </a:extLst>
          </p:cNvPr>
          <p:cNvSpPr>
            <a:spLocks noGrp="1"/>
          </p:cNvSpPr>
          <p:nvPr>
            <p:ph type="body" sz="quarter" idx="10" hasCustomPrompt="1"/>
          </p:nvPr>
        </p:nvSpPr>
        <p:spPr>
          <a:xfrm>
            <a:off x="3287713" y="2262136"/>
            <a:ext cx="5616575" cy="1329595"/>
          </a:xfrm>
        </p:spPr>
        <p:txBody>
          <a:bodyPr wrap="square" anchor="ctr" anchorCtr="0">
            <a:normAutofit/>
          </a:bodyPr>
          <a:lstStyle>
            <a:lvl1pPr algn="ctr">
              <a:spcBef>
                <a:spcPts val="0"/>
              </a:spcBef>
              <a:defRPr sz="4800" b="1"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Short heading </a:t>
            </a:r>
            <a:br>
              <a:rPr lang="en-GB" dirty="0"/>
            </a:br>
            <a:r>
              <a:rPr lang="en-GB" dirty="0"/>
              <a:t>here only</a:t>
            </a:r>
          </a:p>
        </p:txBody>
      </p:sp>
      <p:sp>
        <p:nvSpPr>
          <p:cNvPr id="27" name="Text Placeholder 4">
            <a:extLst>
              <a:ext uri="{FF2B5EF4-FFF2-40B4-BE49-F238E27FC236}">
                <a16:creationId xmlns:a16="http://schemas.microsoft.com/office/drawing/2014/main" id="{2807A7FF-0349-6842-8A4B-DA0E748D91B0}"/>
              </a:ext>
            </a:extLst>
          </p:cNvPr>
          <p:cNvSpPr>
            <a:spLocks noGrp="1"/>
          </p:cNvSpPr>
          <p:nvPr>
            <p:ph type="body" sz="quarter" idx="11" hasCustomPrompt="1"/>
          </p:nvPr>
        </p:nvSpPr>
        <p:spPr>
          <a:xfrm>
            <a:off x="3287712" y="3931066"/>
            <a:ext cx="5616575" cy="443198"/>
          </a:xfrm>
        </p:spPr>
        <p:txBody>
          <a:bodyPr wrap="square" anchor="ctr" anchorCtr="0">
            <a:normAutofit/>
          </a:bodyPr>
          <a:lstStyle>
            <a:lvl1pPr algn="ctr">
              <a:defRPr sz="1600" b="0"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Presentation description / event name</a:t>
            </a:r>
          </a:p>
        </p:txBody>
      </p:sp>
      <p:sp>
        <p:nvSpPr>
          <p:cNvPr id="28" name="Text Placeholder 4">
            <a:extLst>
              <a:ext uri="{FF2B5EF4-FFF2-40B4-BE49-F238E27FC236}">
                <a16:creationId xmlns:a16="http://schemas.microsoft.com/office/drawing/2014/main" id="{F7637D2F-057D-E048-91F4-F5B7516BC7B1}"/>
              </a:ext>
            </a:extLst>
          </p:cNvPr>
          <p:cNvSpPr>
            <a:spLocks noGrp="1"/>
          </p:cNvSpPr>
          <p:nvPr>
            <p:ph type="body" sz="quarter" idx="12" hasCustomPrompt="1"/>
          </p:nvPr>
        </p:nvSpPr>
        <p:spPr>
          <a:xfrm>
            <a:off x="3287712" y="4519535"/>
            <a:ext cx="5616575" cy="443198"/>
          </a:xfrm>
        </p:spPr>
        <p:txBody>
          <a:bodyPr wrap="square" anchor="ctr" anchorCtr="0">
            <a:normAutofit/>
          </a:bodyPr>
          <a:lstStyle>
            <a:lvl1pPr algn="ctr">
              <a:lnSpc>
                <a:spcPct val="90000"/>
              </a:lnSpc>
              <a:spcBef>
                <a:spcPts val="0"/>
              </a:spcBef>
              <a:defRPr sz="1600" b="0"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Presenter name</a:t>
            </a:r>
          </a:p>
          <a:p>
            <a:pPr lvl="0"/>
            <a:r>
              <a:rPr lang="en-GB" dirty="0"/>
              <a:t>Title</a:t>
            </a:r>
          </a:p>
        </p:txBody>
      </p:sp>
      <p:sp>
        <p:nvSpPr>
          <p:cNvPr id="29" name="Graphic 24">
            <a:extLst>
              <a:ext uri="{FF2B5EF4-FFF2-40B4-BE49-F238E27FC236}">
                <a16:creationId xmlns:a16="http://schemas.microsoft.com/office/drawing/2014/main" id="{D751A5BA-CAF6-ED42-901D-9A2CF28FC67B}"/>
              </a:ext>
            </a:extLst>
          </p:cNvPr>
          <p:cNvSpPr/>
          <p:nvPr userDrawn="1"/>
        </p:nvSpPr>
        <p:spPr>
          <a:xfrm>
            <a:off x="2927350" y="258247"/>
            <a:ext cx="6337300" cy="6337300"/>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1"/>
            </a:solidFill>
            <a:prstDash val="solid"/>
            <a:miter/>
          </a:ln>
        </p:spPr>
        <p:txBody>
          <a:bodyPr rtlCol="0" anchor="ctr"/>
          <a:lstStyle/>
          <a:p>
            <a:endParaRPr lang="en-US"/>
          </a:p>
        </p:txBody>
      </p:sp>
      <p:grpSp>
        <p:nvGrpSpPr>
          <p:cNvPr id="30" name="Group 29">
            <a:extLst>
              <a:ext uri="{FF2B5EF4-FFF2-40B4-BE49-F238E27FC236}">
                <a16:creationId xmlns:a16="http://schemas.microsoft.com/office/drawing/2014/main" id="{27229B09-BE84-8540-B5A1-B84D91F58D93}"/>
              </a:ext>
            </a:extLst>
          </p:cNvPr>
          <p:cNvGrpSpPr/>
          <p:nvPr userDrawn="1"/>
        </p:nvGrpSpPr>
        <p:grpSpPr>
          <a:xfrm>
            <a:off x="10814051" y="6438651"/>
            <a:ext cx="1111250" cy="225425"/>
            <a:chOff x="292100" y="6413250"/>
            <a:chExt cx="1111250" cy="225425"/>
          </a:xfrm>
        </p:grpSpPr>
        <p:sp>
          <p:nvSpPr>
            <p:cNvPr id="31" name="Freeform: Shape 12">
              <a:extLst>
                <a:ext uri="{FF2B5EF4-FFF2-40B4-BE49-F238E27FC236}">
                  <a16:creationId xmlns:a16="http://schemas.microsoft.com/office/drawing/2014/main" id="{E4101F14-F1CB-E946-8CAA-3CE1B1F56EC6}"/>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32" name="Freeform: Shape 13">
              <a:extLst>
                <a:ext uri="{FF2B5EF4-FFF2-40B4-BE49-F238E27FC236}">
                  <a16:creationId xmlns:a16="http://schemas.microsoft.com/office/drawing/2014/main" id="{D61DCD87-E2D1-7A42-8C03-6594EE16EB08}"/>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890429402"/>
      </p:ext>
    </p:extLst>
  </p:cSld>
  <p:clrMapOvr>
    <a:masterClrMapping/>
  </p:clrMapOvr>
  <p:extLst>
    <p:ext uri="{DCECCB84-F9BA-43D5-87BE-67443E8EF086}">
      <p15:sldGuideLst xmlns:p15="http://schemas.microsoft.com/office/powerpoint/2012/main">
        <p15:guide id="16" pos="2207" userDrawn="1">
          <p15:clr>
            <a:srgbClr val="A4A3A4"/>
          </p15:clr>
        </p15:guide>
        <p15:guide id="17" pos="5473" userDrawn="1">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2 Standard (2x1)">
    <p:bg>
      <p:bgPr>
        <a:solidFill>
          <a:schemeClr val="tx2"/>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63525" y="1449388"/>
            <a:ext cx="5653088" cy="4782077"/>
          </a:xfrm>
        </p:spPr>
        <p:txBody>
          <a:bodyPr/>
          <a:lstStyle>
            <a:lvl1pPr marL="269875" indent="-269875">
              <a:buFont typeface="System Font"/>
              <a:buChar char="–"/>
              <a:tabLst/>
              <a:defRPr sz="2100" b="0" i="0">
                <a:solidFill>
                  <a:schemeClr val="bg1"/>
                </a:solidFill>
                <a:latin typeface="Arial" panose="020B0604020202020204" pitchFamily="34" charset="0"/>
                <a:cs typeface="Arial" panose="020B0604020202020204" pitchFamily="34" charset="0"/>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2">
            <a:extLst>
              <a:ext uri="{FF2B5EF4-FFF2-40B4-BE49-F238E27FC236}">
                <a16:creationId xmlns:a16="http://schemas.microsoft.com/office/drawing/2014/main" id="{2FE643A9-AB22-43A3-AF55-EB96B2966A4F}"/>
              </a:ext>
            </a:extLst>
          </p:cNvPr>
          <p:cNvSpPr>
            <a:spLocks noGrp="1"/>
          </p:cNvSpPr>
          <p:nvPr>
            <p:ph sz="quarter" idx="25"/>
          </p:nvPr>
        </p:nvSpPr>
        <p:spPr>
          <a:xfrm>
            <a:off x="6254750" y="1468968"/>
            <a:ext cx="5673725" cy="4768319"/>
          </a:xfrm>
        </p:spPr>
        <p:txBody>
          <a:bodyPr/>
          <a:lstStyle>
            <a:lvl1pPr marL="269875" indent="-269875">
              <a:buFont typeface="System Font"/>
              <a:buChar char="–"/>
              <a:tabLst/>
              <a:defRPr sz="2100" b="0" i="0">
                <a:solidFill>
                  <a:schemeClr val="bg1"/>
                </a:solidFill>
                <a:latin typeface="Arial" panose="020B0604020202020204" pitchFamily="34" charset="0"/>
                <a:cs typeface="Arial" panose="020B0604020202020204" pitchFamily="34" charset="0"/>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1" name="Straight Connector 10">
            <a:extLst>
              <a:ext uri="{FF2B5EF4-FFF2-40B4-BE49-F238E27FC236}">
                <a16:creationId xmlns:a16="http://schemas.microsoft.com/office/drawing/2014/main" id="{38DB0975-F48A-CA4B-900B-DC5CC3E60FA0}"/>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3C65E603-0712-B446-A4A9-4C5136DD0931}"/>
              </a:ext>
            </a:extLst>
          </p:cNvPr>
          <p:cNvSpPr>
            <a:spLocks noGrp="1"/>
          </p:cNvSpPr>
          <p:nvPr>
            <p:ph type="title"/>
          </p:nvPr>
        </p:nvSpPr>
        <p:spPr>
          <a:xfrm>
            <a:off x="263525" y="442800"/>
            <a:ext cx="11661776" cy="646225"/>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grpSp>
        <p:nvGrpSpPr>
          <p:cNvPr id="12" name="Group 11">
            <a:extLst>
              <a:ext uri="{FF2B5EF4-FFF2-40B4-BE49-F238E27FC236}">
                <a16:creationId xmlns:a16="http://schemas.microsoft.com/office/drawing/2014/main" id="{CE2DB8F1-204E-0D40-9798-CD0D92292129}"/>
              </a:ext>
            </a:extLst>
          </p:cNvPr>
          <p:cNvGrpSpPr/>
          <p:nvPr userDrawn="1"/>
        </p:nvGrpSpPr>
        <p:grpSpPr>
          <a:xfrm>
            <a:off x="10814051" y="6438651"/>
            <a:ext cx="1111250" cy="225425"/>
            <a:chOff x="292100" y="6413250"/>
            <a:chExt cx="1111250" cy="225425"/>
          </a:xfrm>
        </p:grpSpPr>
        <p:sp>
          <p:nvSpPr>
            <p:cNvPr id="13" name="Freeform: Shape 12">
              <a:extLst>
                <a:ext uri="{FF2B5EF4-FFF2-40B4-BE49-F238E27FC236}">
                  <a16:creationId xmlns:a16="http://schemas.microsoft.com/office/drawing/2014/main" id="{10E979A7-0282-5C45-BE81-4AC1FA612B09}"/>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B1858C7E-BC01-5745-A1F3-A734CBFEA1B6}"/>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026336198"/>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1 Standard (3x1)">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3685" y="1449383"/>
            <a:ext cx="3636963" cy="4787905"/>
          </a:xfrm>
        </p:spPr>
        <p:txBody>
          <a:bodyPr/>
          <a:lstStyle>
            <a:lvl1pPr marL="0" indent="0">
              <a:buFont typeface="System Font"/>
              <a:buNone/>
              <a:tabLst/>
              <a:defRPr sz="1600" b="0" i="0">
                <a:latin typeface="Arial" panose="020B0604020202020204" pitchFamily="34" charset="0"/>
                <a:cs typeface="Arial" panose="020B0604020202020204" pitchFamily="34" charset="0"/>
              </a:defRPr>
            </a:lvl1pPr>
            <a:lvl2pPr marL="273050" indent="-273050">
              <a:tabLst/>
              <a:defRPr sz="1600" b="0" i="0"/>
            </a:lvl2pPr>
            <a:lvl3pPr marL="538163" indent="-265113">
              <a:tabLst/>
              <a:defRPr sz="1600" b="0" i="0"/>
            </a:lvl3pPr>
          </a:lstStyle>
          <a:p>
            <a:pPr lvl="0"/>
            <a:r>
              <a:rPr lang="en-US" dirty="0"/>
              <a:t>Click to edit Master text styles</a:t>
            </a:r>
          </a:p>
          <a:p>
            <a:pPr lvl="1"/>
            <a:r>
              <a:rPr lang="en-US" dirty="0"/>
              <a:t>Second level</a:t>
            </a:r>
          </a:p>
          <a:p>
            <a:pPr lvl="2"/>
            <a:r>
              <a:rPr lang="en-US" dirty="0"/>
              <a:t>Third level</a:t>
            </a:r>
          </a:p>
        </p:txBody>
      </p:sp>
      <p:cxnSp>
        <p:nvCxnSpPr>
          <p:cNvPr id="10" name="Straight Connector 9">
            <a:extLst>
              <a:ext uri="{FF2B5EF4-FFF2-40B4-BE49-F238E27FC236}">
                <a16:creationId xmlns:a16="http://schemas.microsoft.com/office/drawing/2014/main" id="{2808447B-7EA7-4E4E-87A8-2F30E16C61DE}"/>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3881F7B9-4F04-D646-B586-BDACAB966C1F}"/>
              </a:ext>
            </a:extLst>
          </p:cNvPr>
          <p:cNvSpPr>
            <a:spLocks noGrp="1"/>
          </p:cNvSpPr>
          <p:nvPr>
            <p:ph sz="quarter" idx="25"/>
          </p:nvPr>
        </p:nvSpPr>
        <p:spPr>
          <a:xfrm>
            <a:off x="4258469" y="1449383"/>
            <a:ext cx="3674269" cy="4787905"/>
          </a:xfrm>
        </p:spPr>
        <p:txBody>
          <a:bodyPr/>
          <a:lstStyle>
            <a:lvl1pPr marL="0" indent="0">
              <a:buFont typeface="System Font"/>
              <a:buNone/>
              <a:tabLst/>
              <a:defRPr sz="1600" b="0" i="0">
                <a:solidFill>
                  <a:schemeClr val="tx1"/>
                </a:solidFill>
                <a:latin typeface="Arial" panose="020B0604020202020204" pitchFamily="34" charset="0"/>
                <a:cs typeface="Arial" panose="020B0604020202020204" pitchFamily="34" charset="0"/>
              </a:defRPr>
            </a:lvl1pPr>
            <a:lvl2pPr marL="273050" indent="-273050">
              <a:tabLst/>
              <a:defRPr sz="1600" b="0" i="0">
                <a:solidFill>
                  <a:schemeClr val="tx1"/>
                </a:solidFill>
              </a:defRPr>
            </a:lvl2pPr>
            <a:lvl3pPr marL="538163" indent="-265113">
              <a:tabLst/>
              <a:defRPr sz="1600" b="0" i="0">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
        <p:nvSpPr>
          <p:cNvPr id="13" name="Content Placeholder 2">
            <a:extLst>
              <a:ext uri="{FF2B5EF4-FFF2-40B4-BE49-F238E27FC236}">
                <a16:creationId xmlns:a16="http://schemas.microsoft.com/office/drawing/2014/main" id="{795C6E5A-81D8-CC40-AB7F-D6D94788F812}"/>
              </a:ext>
            </a:extLst>
          </p:cNvPr>
          <p:cNvSpPr>
            <a:spLocks noGrp="1"/>
          </p:cNvSpPr>
          <p:nvPr>
            <p:ph sz="quarter" idx="26"/>
          </p:nvPr>
        </p:nvSpPr>
        <p:spPr>
          <a:xfrm>
            <a:off x="8300086" y="1449383"/>
            <a:ext cx="3636963" cy="4787905"/>
          </a:xfrm>
        </p:spPr>
        <p:txBody>
          <a:bodyPr/>
          <a:lstStyle>
            <a:lvl1pPr marL="0" indent="0">
              <a:buFont typeface="System Font"/>
              <a:buNone/>
              <a:tabLst/>
              <a:defRPr sz="1600" b="0" i="0">
                <a:latin typeface="Arial" panose="020B0604020202020204" pitchFamily="34" charset="0"/>
                <a:cs typeface="Arial" panose="020B0604020202020204" pitchFamily="34" charset="0"/>
              </a:defRPr>
            </a:lvl1pPr>
            <a:lvl2pPr marL="273050" indent="-273050">
              <a:tabLst/>
              <a:defRPr sz="1600" b="0" i="0"/>
            </a:lvl2pPr>
            <a:lvl3pPr marL="538163" indent="-265113">
              <a:tabLst/>
              <a:defRPr sz="1600" b="0" i="0"/>
            </a:lvl3pPr>
          </a:lstStyle>
          <a:p>
            <a:pPr lvl="0"/>
            <a:r>
              <a:rPr lang="en-US" dirty="0"/>
              <a:t>Click to edit Master text styles</a:t>
            </a:r>
          </a:p>
          <a:p>
            <a:pPr lvl="1"/>
            <a:r>
              <a:rPr lang="en-US" dirty="0"/>
              <a:t>Second level</a:t>
            </a:r>
          </a:p>
          <a:p>
            <a:pPr lvl="2"/>
            <a:r>
              <a:rPr lang="en-US" dirty="0"/>
              <a:t>Third level</a:t>
            </a:r>
          </a:p>
        </p:txBody>
      </p:sp>
      <p:sp>
        <p:nvSpPr>
          <p:cNvPr id="14" name="Title 1">
            <a:extLst>
              <a:ext uri="{FF2B5EF4-FFF2-40B4-BE49-F238E27FC236}">
                <a16:creationId xmlns:a16="http://schemas.microsoft.com/office/drawing/2014/main" id="{142548E9-9CB2-CB47-8ADA-FFCB6AC20FDE}"/>
              </a:ext>
            </a:extLst>
          </p:cNvPr>
          <p:cNvSpPr>
            <a:spLocks noGrp="1"/>
          </p:cNvSpPr>
          <p:nvPr>
            <p:ph type="title"/>
          </p:nvPr>
        </p:nvSpPr>
        <p:spPr>
          <a:xfrm>
            <a:off x="263525" y="441326"/>
            <a:ext cx="11661776" cy="647698"/>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grpSp>
        <p:nvGrpSpPr>
          <p:cNvPr id="19" name="Group 18">
            <a:extLst>
              <a:ext uri="{FF2B5EF4-FFF2-40B4-BE49-F238E27FC236}">
                <a16:creationId xmlns:a16="http://schemas.microsoft.com/office/drawing/2014/main" id="{7B1DE30E-E4DB-254B-9FC5-1D3E9C13D650}"/>
              </a:ext>
            </a:extLst>
          </p:cNvPr>
          <p:cNvGrpSpPr/>
          <p:nvPr userDrawn="1"/>
        </p:nvGrpSpPr>
        <p:grpSpPr>
          <a:xfrm>
            <a:off x="10814051" y="6438651"/>
            <a:ext cx="1111250" cy="225425"/>
            <a:chOff x="292100" y="6413250"/>
            <a:chExt cx="1111250" cy="225425"/>
          </a:xfrm>
        </p:grpSpPr>
        <p:sp>
          <p:nvSpPr>
            <p:cNvPr id="20" name="Freeform: Shape 12">
              <a:extLst>
                <a:ext uri="{FF2B5EF4-FFF2-40B4-BE49-F238E27FC236}">
                  <a16:creationId xmlns:a16="http://schemas.microsoft.com/office/drawing/2014/main" id="{01D68A93-2A87-E047-A5B4-20B33CDE80FD}"/>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21" name="Freeform: Shape 13">
              <a:extLst>
                <a:ext uri="{FF2B5EF4-FFF2-40B4-BE49-F238E27FC236}">
                  <a16:creationId xmlns:a16="http://schemas.microsoft.com/office/drawing/2014/main" id="{2EEC18A5-BDDB-614D-9D90-CDCA271F54B0}"/>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81958247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2 Standard (3x1)">
    <p:bg>
      <p:bgPr>
        <a:solidFill>
          <a:schemeClr val="tx2"/>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3685" y="1449383"/>
            <a:ext cx="3636963" cy="4787905"/>
          </a:xfrm>
        </p:spPr>
        <p:txBody>
          <a:bodyPr/>
          <a:lstStyle>
            <a:lvl1pPr marL="0" indent="0">
              <a:buFont typeface="System Font"/>
              <a:buNone/>
              <a:tabLst/>
              <a:defRPr sz="1600" b="0" i="0">
                <a:solidFill>
                  <a:schemeClr val="bg1"/>
                </a:solidFill>
                <a:latin typeface="Arial" panose="020B0604020202020204" pitchFamily="34" charset="0"/>
                <a:cs typeface="Arial" panose="020B0604020202020204" pitchFamily="34" charset="0"/>
              </a:defRPr>
            </a:lvl1pPr>
            <a:lvl2pPr marL="273050" indent="-273050">
              <a:tabLst/>
              <a:defRPr sz="1600" b="0" i="0">
                <a:solidFill>
                  <a:schemeClr val="bg1"/>
                </a:solidFill>
              </a:defRPr>
            </a:lvl2pPr>
            <a:lvl3pPr marL="538163" indent="-265113">
              <a:tabLst/>
              <a:defRPr sz="1600" b="0" i="0">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cxnSp>
        <p:nvCxnSpPr>
          <p:cNvPr id="10" name="Straight Connector 9">
            <a:extLst>
              <a:ext uri="{FF2B5EF4-FFF2-40B4-BE49-F238E27FC236}">
                <a16:creationId xmlns:a16="http://schemas.microsoft.com/office/drawing/2014/main" id="{2808447B-7EA7-4E4E-87A8-2F30E16C61DE}"/>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3881F7B9-4F04-D646-B586-BDACAB966C1F}"/>
              </a:ext>
            </a:extLst>
          </p:cNvPr>
          <p:cNvSpPr>
            <a:spLocks noGrp="1"/>
          </p:cNvSpPr>
          <p:nvPr>
            <p:ph sz="quarter" idx="25"/>
          </p:nvPr>
        </p:nvSpPr>
        <p:spPr>
          <a:xfrm>
            <a:off x="4258469" y="1449383"/>
            <a:ext cx="3674269" cy="4787905"/>
          </a:xfrm>
        </p:spPr>
        <p:txBody>
          <a:bodyPr/>
          <a:lstStyle>
            <a:lvl1pPr marL="0" indent="0">
              <a:buFont typeface="System Font"/>
              <a:buNone/>
              <a:tabLst/>
              <a:defRPr sz="1600" b="0" i="0">
                <a:solidFill>
                  <a:schemeClr val="bg1"/>
                </a:solidFill>
                <a:latin typeface="Arial" panose="020B0604020202020204" pitchFamily="34" charset="0"/>
                <a:cs typeface="Arial" panose="020B0604020202020204" pitchFamily="34" charset="0"/>
              </a:defRPr>
            </a:lvl1pPr>
            <a:lvl2pPr marL="273050" indent="-273050">
              <a:tabLst/>
              <a:defRPr sz="1600" b="0" i="0">
                <a:solidFill>
                  <a:schemeClr val="bg1"/>
                </a:solidFill>
              </a:defRPr>
            </a:lvl2pPr>
            <a:lvl3pPr marL="538163" indent="-265113">
              <a:tabLst/>
              <a:defRPr sz="1600" b="0" i="0">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3" name="Content Placeholder 2">
            <a:extLst>
              <a:ext uri="{FF2B5EF4-FFF2-40B4-BE49-F238E27FC236}">
                <a16:creationId xmlns:a16="http://schemas.microsoft.com/office/drawing/2014/main" id="{795C6E5A-81D8-CC40-AB7F-D6D94788F812}"/>
              </a:ext>
            </a:extLst>
          </p:cNvPr>
          <p:cNvSpPr>
            <a:spLocks noGrp="1"/>
          </p:cNvSpPr>
          <p:nvPr>
            <p:ph sz="quarter" idx="26"/>
          </p:nvPr>
        </p:nvSpPr>
        <p:spPr>
          <a:xfrm>
            <a:off x="8300086" y="1449383"/>
            <a:ext cx="3636963" cy="4787905"/>
          </a:xfrm>
        </p:spPr>
        <p:txBody>
          <a:bodyPr/>
          <a:lstStyle>
            <a:lvl1pPr marL="0" indent="0">
              <a:buFont typeface="System Font"/>
              <a:buNone/>
              <a:tabLst/>
              <a:defRPr sz="1600" b="0" i="0">
                <a:solidFill>
                  <a:schemeClr val="bg1"/>
                </a:solidFill>
                <a:latin typeface="Arial" panose="020B0604020202020204" pitchFamily="34" charset="0"/>
                <a:cs typeface="Arial" panose="020B0604020202020204" pitchFamily="34" charset="0"/>
              </a:defRPr>
            </a:lvl1pPr>
            <a:lvl2pPr marL="273050" indent="-273050">
              <a:tabLst/>
              <a:defRPr sz="1600" b="0" i="0">
                <a:solidFill>
                  <a:schemeClr val="bg1"/>
                </a:solidFill>
              </a:defRPr>
            </a:lvl2pPr>
            <a:lvl3pPr marL="538163" indent="-265113">
              <a:tabLst/>
              <a:defRPr sz="1600" b="0" i="0">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4" name="Title 1">
            <a:extLst>
              <a:ext uri="{FF2B5EF4-FFF2-40B4-BE49-F238E27FC236}">
                <a16:creationId xmlns:a16="http://schemas.microsoft.com/office/drawing/2014/main" id="{142548E9-9CB2-CB47-8ADA-FFCB6AC20FDE}"/>
              </a:ext>
            </a:extLst>
          </p:cNvPr>
          <p:cNvSpPr>
            <a:spLocks noGrp="1"/>
          </p:cNvSpPr>
          <p:nvPr>
            <p:ph type="title"/>
          </p:nvPr>
        </p:nvSpPr>
        <p:spPr>
          <a:xfrm>
            <a:off x="263525" y="442800"/>
            <a:ext cx="11661776" cy="646224"/>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grpSp>
        <p:nvGrpSpPr>
          <p:cNvPr id="19" name="Group 18">
            <a:extLst>
              <a:ext uri="{FF2B5EF4-FFF2-40B4-BE49-F238E27FC236}">
                <a16:creationId xmlns:a16="http://schemas.microsoft.com/office/drawing/2014/main" id="{7B1DE30E-E4DB-254B-9FC5-1D3E9C13D650}"/>
              </a:ext>
            </a:extLst>
          </p:cNvPr>
          <p:cNvGrpSpPr/>
          <p:nvPr userDrawn="1"/>
        </p:nvGrpSpPr>
        <p:grpSpPr>
          <a:xfrm>
            <a:off x="10814051" y="6438651"/>
            <a:ext cx="1111250" cy="225425"/>
            <a:chOff x="292100" y="6413250"/>
            <a:chExt cx="1111250" cy="225425"/>
          </a:xfrm>
        </p:grpSpPr>
        <p:sp>
          <p:nvSpPr>
            <p:cNvPr id="20" name="Freeform: Shape 12">
              <a:extLst>
                <a:ext uri="{FF2B5EF4-FFF2-40B4-BE49-F238E27FC236}">
                  <a16:creationId xmlns:a16="http://schemas.microsoft.com/office/drawing/2014/main" id="{01D68A93-2A87-E047-A5B4-20B33CDE80FD}"/>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1" name="Freeform: Shape 13">
              <a:extLst>
                <a:ext uri="{FF2B5EF4-FFF2-40B4-BE49-F238E27FC236}">
                  <a16:creationId xmlns:a16="http://schemas.microsoft.com/office/drawing/2014/main" id="{2EEC18A5-BDDB-614D-9D90-CDCA271F54B0}"/>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440631096"/>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1 Standard (4x1)">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7177" y="1449388"/>
            <a:ext cx="2640013" cy="4787900"/>
          </a:xfrm>
        </p:spPr>
        <p:txBody>
          <a:bodyPr/>
          <a:lstStyle>
            <a:lvl1pPr>
              <a:defRPr sz="1600" b="0" i="0">
                <a:latin typeface="Arial" panose="020B0604020202020204" pitchFamily="34" charset="0"/>
                <a:cs typeface="Arial" panose="020B0604020202020204" pitchFamily="34" charset="0"/>
              </a:defRPr>
            </a:lvl1pPr>
            <a:lvl2pPr>
              <a:defRPr sz="1600" b="0" i="0"/>
            </a:lvl2pPr>
            <a:lvl3pPr>
              <a:defRPr sz="1600" b="0" i="0"/>
            </a:lvl3pPr>
          </a:lstStyle>
          <a:p>
            <a:pPr lvl="0"/>
            <a:r>
              <a:rPr lang="en-US" dirty="0"/>
              <a:t>Click to edit Master text styles</a:t>
            </a:r>
          </a:p>
          <a:p>
            <a:pPr lvl="1"/>
            <a:r>
              <a:rPr lang="en-US" dirty="0"/>
              <a:t>Second level</a:t>
            </a:r>
          </a:p>
          <a:p>
            <a:pPr lvl="2"/>
            <a:r>
              <a:rPr lang="en-US" dirty="0"/>
              <a:t>Third level</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3287714" y="1449388"/>
            <a:ext cx="2628900" cy="4787900"/>
          </a:xfrm>
        </p:spPr>
        <p:txBody>
          <a:bodyPr/>
          <a:lstStyle>
            <a:lvl1pPr>
              <a:defRPr sz="1600" b="0" i="0">
                <a:latin typeface="Arial" panose="020B0604020202020204" pitchFamily="34" charset="0"/>
                <a:cs typeface="Arial" panose="020B0604020202020204" pitchFamily="34" charset="0"/>
              </a:defRPr>
            </a:lvl1pPr>
            <a:lvl2pPr>
              <a:defRPr sz="1600" b="0" i="0"/>
            </a:lvl2pPr>
            <a:lvl3pPr>
              <a:defRPr sz="1600" b="0" i="0"/>
            </a:lvl3pPr>
          </a:lstStyle>
          <a:p>
            <a:pPr lvl="0"/>
            <a:r>
              <a:rPr lang="en-US" dirty="0"/>
              <a:t>Click to edit Master text styles</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234E33E8-40E7-CE49-B026-BAE778264000}"/>
              </a:ext>
            </a:extLst>
          </p:cNvPr>
          <p:cNvSpPr>
            <a:spLocks noGrp="1"/>
          </p:cNvSpPr>
          <p:nvPr>
            <p:ph sz="quarter" idx="28"/>
          </p:nvPr>
        </p:nvSpPr>
        <p:spPr>
          <a:xfrm>
            <a:off x="6254750" y="1449388"/>
            <a:ext cx="2640013" cy="4787900"/>
          </a:xfrm>
        </p:spPr>
        <p:txBody>
          <a:bodyPr/>
          <a:lstStyle>
            <a:lvl1pPr>
              <a:defRPr sz="1600" b="0" i="0">
                <a:latin typeface="Arial" panose="020B0604020202020204" pitchFamily="34" charset="0"/>
                <a:cs typeface="Arial" panose="020B0604020202020204" pitchFamily="34" charset="0"/>
              </a:defRPr>
            </a:lvl1pPr>
            <a:lvl2pPr>
              <a:defRPr sz="1600" b="0" i="0"/>
            </a:lvl2pPr>
            <a:lvl3pPr>
              <a:defRPr sz="1600" b="0" i="0"/>
            </a:lvl3pPr>
          </a:lstStyle>
          <a:p>
            <a:pPr lvl="0"/>
            <a:r>
              <a:rPr lang="en-US" dirty="0"/>
              <a:t>Click to edit Master text styles</a:t>
            </a:r>
          </a:p>
          <a:p>
            <a:pPr lvl="1"/>
            <a:r>
              <a:rPr lang="en-US" dirty="0"/>
              <a:t>Second level</a:t>
            </a:r>
          </a:p>
          <a:p>
            <a:pPr lvl="2"/>
            <a:r>
              <a:rPr lang="en-US" dirty="0"/>
              <a:t>Third level</a:t>
            </a:r>
          </a:p>
        </p:txBody>
      </p:sp>
      <p:sp>
        <p:nvSpPr>
          <p:cNvPr id="11" name="Content Placeholder 2">
            <a:extLst>
              <a:ext uri="{FF2B5EF4-FFF2-40B4-BE49-F238E27FC236}">
                <a16:creationId xmlns:a16="http://schemas.microsoft.com/office/drawing/2014/main" id="{8F2C00E1-F3ED-AB4F-94F7-8C684B7BCAEC}"/>
              </a:ext>
            </a:extLst>
          </p:cNvPr>
          <p:cNvSpPr>
            <a:spLocks noGrp="1"/>
          </p:cNvSpPr>
          <p:nvPr>
            <p:ph sz="quarter" idx="30"/>
          </p:nvPr>
        </p:nvSpPr>
        <p:spPr>
          <a:xfrm>
            <a:off x="9259887" y="1449388"/>
            <a:ext cx="2668588" cy="4787900"/>
          </a:xfrm>
        </p:spPr>
        <p:txBody>
          <a:bodyPr/>
          <a:lstStyle>
            <a:lvl1pPr>
              <a:defRPr sz="1600" b="0" i="0">
                <a:latin typeface="Arial" panose="020B0604020202020204" pitchFamily="34" charset="0"/>
                <a:cs typeface="Arial" panose="020B0604020202020204" pitchFamily="34" charset="0"/>
              </a:defRPr>
            </a:lvl1pPr>
            <a:lvl2pPr>
              <a:defRPr sz="1600" b="0" i="0"/>
            </a:lvl2pPr>
            <a:lvl3pPr>
              <a:defRPr sz="1600" b="0" i="0"/>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8770EE51-4CE3-4FD3-85C5-0F2EA9F329D8}"/>
              </a:ext>
            </a:extLst>
          </p:cNvPr>
          <p:cNvSpPr>
            <a:spLocks noGrp="1"/>
          </p:cNvSpPr>
          <p:nvPr>
            <p:ph type="title"/>
          </p:nvPr>
        </p:nvSpPr>
        <p:spPr>
          <a:xfrm>
            <a:off x="263525" y="442800"/>
            <a:ext cx="11664950" cy="646219"/>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cxnSp>
        <p:nvCxnSpPr>
          <p:cNvPr id="12" name="Straight Connector 11">
            <a:extLst>
              <a:ext uri="{FF2B5EF4-FFF2-40B4-BE49-F238E27FC236}">
                <a16:creationId xmlns:a16="http://schemas.microsoft.com/office/drawing/2014/main" id="{175133CE-F8A7-CE4A-8F0F-A11DE3762E49}"/>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465D86C1-2704-894B-AA8E-1E150FEC2175}"/>
              </a:ext>
            </a:extLst>
          </p:cNvPr>
          <p:cNvGrpSpPr/>
          <p:nvPr userDrawn="1"/>
        </p:nvGrpSpPr>
        <p:grpSpPr>
          <a:xfrm>
            <a:off x="10814051" y="6438651"/>
            <a:ext cx="1111250" cy="225425"/>
            <a:chOff x="292100" y="6413250"/>
            <a:chExt cx="1111250" cy="225425"/>
          </a:xfrm>
        </p:grpSpPr>
        <p:sp>
          <p:nvSpPr>
            <p:cNvPr id="14" name="Freeform: Shape 12">
              <a:extLst>
                <a:ext uri="{FF2B5EF4-FFF2-40B4-BE49-F238E27FC236}">
                  <a16:creationId xmlns:a16="http://schemas.microsoft.com/office/drawing/2014/main" id="{D91ABF25-FCBD-434D-B321-233953B7F215}"/>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15" name="Freeform: Shape 13">
              <a:extLst>
                <a:ext uri="{FF2B5EF4-FFF2-40B4-BE49-F238E27FC236}">
                  <a16:creationId xmlns:a16="http://schemas.microsoft.com/office/drawing/2014/main" id="{9DE3594E-8081-C642-9399-3FAA8825FFB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72741922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2 Standard (4x1)">
    <p:bg>
      <p:bgPr>
        <a:solidFill>
          <a:schemeClr val="tx2"/>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7177" y="1449388"/>
            <a:ext cx="2640013" cy="4787900"/>
          </a:xfrm>
        </p:spPr>
        <p:txBody>
          <a:bodyPr/>
          <a:lstStyle>
            <a:lvl1pPr>
              <a:defRPr sz="1600" b="0" i="0">
                <a:solidFill>
                  <a:schemeClr val="bg1"/>
                </a:solidFill>
                <a:latin typeface="Arial" panose="020B0604020202020204" pitchFamily="34" charset="0"/>
                <a:cs typeface="Arial" panose="020B0604020202020204" pitchFamily="34" charset="0"/>
              </a:defRPr>
            </a:lvl1pPr>
            <a:lvl2pPr>
              <a:defRPr sz="1600" b="0" i="0">
                <a:solidFill>
                  <a:schemeClr val="bg1"/>
                </a:solidFill>
              </a:defRPr>
            </a:lvl2pPr>
            <a:lvl3pPr>
              <a:defRPr sz="1600" b="0" i="0">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3287714" y="1449388"/>
            <a:ext cx="2628900" cy="4787900"/>
          </a:xfrm>
        </p:spPr>
        <p:txBody>
          <a:bodyPr/>
          <a:lstStyle>
            <a:lvl1pPr>
              <a:defRPr sz="1600" b="0" i="0">
                <a:solidFill>
                  <a:schemeClr val="bg1"/>
                </a:solidFill>
                <a:latin typeface="Arial" panose="020B0604020202020204" pitchFamily="34" charset="0"/>
                <a:cs typeface="Arial" panose="020B0604020202020204" pitchFamily="34" charset="0"/>
              </a:defRPr>
            </a:lvl1pPr>
            <a:lvl2pPr>
              <a:defRPr sz="1600" b="0" i="0">
                <a:solidFill>
                  <a:schemeClr val="bg1"/>
                </a:solidFill>
              </a:defRPr>
            </a:lvl2pPr>
            <a:lvl3pPr>
              <a:defRPr sz="1600" b="0" i="0">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234E33E8-40E7-CE49-B026-BAE778264000}"/>
              </a:ext>
            </a:extLst>
          </p:cNvPr>
          <p:cNvSpPr>
            <a:spLocks noGrp="1"/>
          </p:cNvSpPr>
          <p:nvPr>
            <p:ph sz="quarter" idx="28"/>
          </p:nvPr>
        </p:nvSpPr>
        <p:spPr>
          <a:xfrm>
            <a:off x="6254750" y="1449388"/>
            <a:ext cx="2640013" cy="4787900"/>
          </a:xfrm>
        </p:spPr>
        <p:txBody>
          <a:bodyPr/>
          <a:lstStyle>
            <a:lvl1pPr>
              <a:defRPr sz="1600" b="0" i="0">
                <a:solidFill>
                  <a:schemeClr val="bg1"/>
                </a:solidFill>
                <a:latin typeface="Arial" panose="020B0604020202020204" pitchFamily="34" charset="0"/>
                <a:cs typeface="Arial" panose="020B0604020202020204" pitchFamily="34" charset="0"/>
              </a:defRPr>
            </a:lvl1pPr>
            <a:lvl2pPr>
              <a:defRPr sz="1600" b="0" i="0">
                <a:solidFill>
                  <a:schemeClr val="bg1"/>
                </a:solidFill>
              </a:defRPr>
            </a:lvl2pPr>
            <a:lvl3pPr>
              <a:defRPr sz="1600" b="0" i="0">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Content Placeholder 2">
            <a:extLst>
              <a:ext uri="{FF2B5EF4-FFF2-40B4-BE49-F238E27FC236}">
                <a16:creationId xmlns:a16="http://schemas.microsoft.com/office/drawing/2014/main" id="{8F2C00E1-F3ED-AB4F-94F7-8C684B7BCAEC}"/>
              </a:ext>
            </a:extLst>
          </p:cNvPr>
          <p:cNvSpPr>
            <a:spLocks noGrp="1"/>
          </p:cNvSpPr>
          <p:nvPr>
            <p:ph sz="quarter" idx="30"/>
          </p:nvPr>
        </p:nvSpPr>
        <p:spPr>
          <a:xfrm>
            <a:off x="9259887" y="1449388"/>
            <a:ext cx="2668588" cy="4787900"/>
          </a:xfrm>
        </p:spPr>
        <p:txBody>
          <a:bodyPr/>
          <a:lstStyle>
            <a:lvl1pPr>
              <a:defRPr sz="1600" b="0" i="0">
                <a:solidFill>
                  <a:schemeClr val="bg1"/>
                </a:solidFill>
                <a:latin typeface="Arial" panose="020B0604020202020204" pitchFamily="34" charset="0"/>
                <a:cs typeface="Arial" panose="020B0604020202020204" pitchFamily="34" charset="0"/>
              </a:defRPr>
            </a:lvl1pPr>
            <a:lvl2pPr>
              <a:defRPr sz="1600" b="0" i="0">
                <a:solidFill>
                  <a:schemeClr val="bg1"/>
                </a:solidFill>
              </a:defRPr>
            </a:lvl2pPr>
            <a:lvl3pPr>
              <a:defRPr sz="1600" b="0" i="0">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8770EE51-4CE3-4FD3-85C5-0F2EA9F329D8}"/>
              </a:ext>
            </a:extLst>
          </p:cNvPr>
          <p:cNvSpPr>
            <a:spLocks noGrp="1"/>
          </p:cNvSpPr>
          <p:nvPr>
            <p:ph type="title"/>
          </p:nvPr>
        </p:nvSpPr>
        <p:spPr>
          <a:xfrm>
            <a:off x="263525" y="442800"/>
            <a:ext cx="11664950" cy="627311"/>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cxnSp>
        <p:nvCxnSpPr>
          <p:cNvPr id="12" name="Straight Connector 11">
            <a:extLst>
              <a:ext uri="{FF2B5EF4-FFF2-40B4-BE49-F238E27FC236}">
                <a16:creationId xmlns:a16="http://schemas.microsoft.com/office/drawing/2014/main" id="{175133CE-F8A7-CE4A-8F0F-A11DE3762E49}"/>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17993AC-1E24-6948-AD3A-84DAD9917C68}"/>
              </a:ext>
            </a:extLst>
          </p:cNvPr>
          <p:cNvGrpSpPr/>
          <p:nvPr userDrawn="1"/>
        </p:nvGrpSpPr>
        <p:grpSpPr>
          <a:xfrm>
            <a:off x="10814051" y="6438651"/>
            <a:ext cx="1111250" cy="225425"/>
            <a:chOff x="292100" y="6413250"/>
            <a:chExt cx="1111250" cy="225425"/>
          </a:xfrm>
        </p:grpSpPr>
        <p:sp>
          <p:nvSpPr>
            <p:cNvPr id="17" name="Freeform: Shape 12">
              <a:extLst>
                <a:ext uri="{FF2B5EF4-FFF2-40B4-BE49-F238E27FC236}">
                  <a16:creationId xmlns:a16="http://schemas.microsoft.com/office/drawing/2014/main" id="{4856B433-2D4F-2D4B-84BB-3DE173983907}"/>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9" name="Freeform: Shape 13">
              <a:extLst>
                <a:ext uri="{FF2B5EF4-FFF2-40B4-BE49-F238E27FC236}">
                  <a16:creationId xmlns:a16="http://schemas.microsoft.com/office/drawing/2014/main" id="{BFDF25C7-5CD0-FF4A-98E3-F5BBE84CE730}"/>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167063347"/>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1 Standard (5x1)">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0404" y="1456268"/>
            <a:ext cx="2083329" cy="4787898"/>
          </a:xfrm>
        </p:spPr>
        <p:txBody>
          <a:bodyPr/>
          <a:lstStyle>
            <a:lvl1pPr>
              <a:defRPr sz="1600" b="0" i="0"/>
            </a:lvl1pPr>
            <a:lvl2pPr>
              <a:defRPr sz="1600" b="0" i="0"/>
            </a:lvl2pPr>
            <a:lvl3pPr>
              <a:defRPr sz="1600" b="0" i="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11" name="Title 1">
            <a:extLst>
              <a:ext uri="{FF2B5EF4-FFF2-40B4-BE49-F238E27FC236}">
                <a16:creationId xmlns:a16="http://schemas.microsoft.com/office/drawing/2014/main" id="{6F339C6A-15DB-44F8-92FF-62FE64A6C081}"/>
              </a:ext>
            </a:extLst>
          </p:cNvPr>
          <p:cNvSpPr>
            <a:spLocks noGrp="1"/>
          </p:cNvSpPr>
          <p:nvPr>
            <p:ph type="title"/>
          </p:nvPr>
        </p:nvSpPr>
        <p:spPr>
          <a:xfrm>
            <a:off x="263525" y="442800"/>
            <a:ext cx="11664950" cy="646223"/>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Content Placeholder 2">
            <a:extLst>
              <a:ext uri="{FF2B5EF4-FFF2-40B4-BE49-F238E27FC236}">
                <a16:creationId xmlns:a16="http://schemas.microsoft.com/office/drawing/2014/main" id="{A5C2DAFC-CA25-994C-BAE4-076D1C892088}"/>
              </a:ext>
            </a:extLst>
          </p:cNvPr>
          <p:cNvSpPr>
            <a:spLocks noGrp="1"/>
          </p:cNvSpPr>
          <p:nvPr>
            <p:ph sz="quarter" idx="25"/>
          </p:nvPr>
        </p:nvSpPr>
        <p:spPr>
          <a:xfrm>
            <a:off x="2664089" y="1456268"/>
            <a:ext cx="2083329" cy="4787898"/>
          </a:xfrm>
        </p:spPr>
        <p:txBody>
          <a:bodyPr/>
          <a:lstStyle>
            <a:lvl1pPr>
              <a:defRPr sz="1600" b="0" i="0"/>
            </a:lvl1pPr>
            <a:lvl2pPr>
              <a:defRPr sz="1600" b="0" i="0"/>
            </a:lvl2pPr>
            <a:lvl3pPr>
              <a:defRPr sz="1600" b="0" i="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13" name="Content Placeholder 2">
            <a:extLst>
              <a:ext uri="{FF2B5EF4-FFF2-40B4-BE49-F238E27FC236}">
                <a16:creationId xmlns:a16="http://schemas.microsoft.com/office/drawing/2014/main" id="{A740F8FA-6089-4844-93CB-4F895C822B46}"/>
              </a:ext>
            </a:extLst>
          </p:cNvPr>
          <p:cNvSpPr>
            <a:spLocks noGrp="1"/>
          </p:cNvSpPr>
          <p:nvPr>
            <p:ph sz="quarter" idx="26"/>
          </p:nvPr>
        </p:nvSpPr>
        <p:spPr>
          <a:xfrm>
            <a:off x="5057774" y="1456268"/>
            <a:ext cx="2083329" cy="4787898"/>
          </a:xfrm>
        </p:spPr>
        <p:txBody>
          <a:bodyPr/>
          <a:lstStyle>
            <a:lvl1pPr>
              <a:defRPr sz="1600" b="0" i="0"/>
            </a:lvl1pPr>
            <a:lvl2pPr>
              <a:defRPr sz="1600" b="0" i="0"/>
            </a:lvl2pPr>
            <a:lvl3pPr>
              <a:defRPr sz="1600" b="0" i="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2">
            <a:extLst>
              <a:ext uri="{FF2B5EF4-FFF2-40B4-BE49-F238E27FC236}">
                <a16:creationId xmlns:a16="http://schemas.microsoft.com/office/drawing/2014/main" id="{E612BE59-4AF5-B24F-963B-449D3B73A4BB}"/>
              </a:ext>
            </a:extLst>
          </p:cNvPr>
          <p:cNvSpPr>
            <a:spLocks noGrp="1"/>
          </p:cNvSpPr>
          <p:nvPr>
            <p:ph sz="quarter" idx="27"/>
          </p:nvPr>
        </p:nvSpPr>
        <p:spPr>
          <a:xfrm>
            <a:off x="7451459" y="1456268"/>
            <a:ext cx="2083329" cy="4787898"/>
          </a:xfrm>
        </p:spPr>
        <p:txBody>
          <a:bodyPr/>
          <a:lstStyle>
            <a:lvl1pPr>
              <a:defRPr sz="1600" b="0" i="0"/>
            </a:lvl1pPr>
            <a:lvl2pPr>
              <a:defRPr sz="1600" b="0" i="0"/>
            </a:lvl2pPr>
            <a:lvl3pPr>
              <a:defRPr sz="1600" b="0" i="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15" name="Content Placeholder 2">
            <a:extLst>
              <a:ext uri="{FF2B5EF4-FFF2-40B4-BE49-F238E27FC236}">
                <a16:creationId xmlns:a16="http://schemas.microsoft.com/office/drawing/2014/main" id="{A9FF9FFA-94BB-054F-A27E-28BA1B4F99CE}"/>
              </a:ext>
            </a:extLst>
          </p:cNvPr>
          <p:cNvSpPr>
            <a:spLocks noGrp="1"/>
          </p:cNvSpPr>
          <p:nvPr>
            <p:ph sz="quarter" idx="28"/>
          </p:nvPr>
        </p:nvSpPr>
        <p:spPr>
          <a:xfrm>
            <a:off x="9845146" y="1456268"/>
            <a:ext cx="2083329" cy="4787898"/>
          </a:xfrm>
        </p:spPr>
        <p:txBody>
          <a:bodyPr/>
          <a:lstStyle>
            <a:lvl1pPr>
              <a:defRPr sz="1600" b="0" i="0"/>
            </a:lvl1pPr>
            <a:lvl2pPr>
              <a:defRPr sz="1600" b="0" i="0"/>
            </a:lvl2pPr>
            <a:lvl3pPr>
              <a:defRPr sz="1600" b="0" i="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cxnSp>
        <p:nvCxnSpPr>
          <p:cNvPr id="16" name="Straight Connector 15">
            <a:extLst>
              <a:ext uri="{FF2B5EF4-FFF2-40B4-BE49-F238E27FC236}">
                <a16:creationId xmlns:a16="http://schemas.microsoft.com/office/drawing/2014/main" id="{64AE55DC-91D4-6146-BD4E-FA3E8A43BC5E}"/>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A9E88783-0660-244D-8F64-5C824FE59344}"/>
              </a:ext>
            </a:extLst>
          </p:cNvPr>
          <p:cNvGrpSpPr/>
          <p:nvPr userDrawn="1"/>
        </p:nvGrpSpPr>
        <p:grpSpPr>
          <a:xfrm>
            <a:off x="10814051" y="6438651"/>
            <a:ext cx="1111250" cy="225425"/>
            <a:chOff x="292100" y="6413250"/>
            <a:chExt cx="1111250" cy="225425"/>
          </a:xfrm>
        </p:grpSpPr>
        <p:sp>
          <p:nvSpPr>
            <p:cNvPr id="19" name="Freeform: Shape 12">
              <a:extLst>
                <a:ext uri="{FF2B5EF4-FFF2-40B4-BE49-F238E27FC236}">
                  <a16:creationId xmlns:a16="http://schemas.microsoft.com/office/drawing/2014/main" id="{AB37709C-F95C-2C49-8331-373A6544F73E}"/>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20" name="Freeform: Shape 13">
              <a:extLst>
                <a:ext uri="{FF2B5EF4-FFF2-40B4-BE49-F238E27FC236}">
                  <a16:creationId xmlns:a16="http://schemas.microsoft.com/office/drawing/2014/main" id="{5A6F4EA5-0597-264E-A886-EC151A7FCAC4}"/>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176726680"/>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2 Standard (5x1)">
    <p:bg>
      <p:bgPr>
        <a:solidFill>
          <a:schemeClr val="tx2"/>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0404" y="1456268"/>
            <a:ext cx="2083329" cy="4787898"/>
          </a:xfrm>
        </p:spPr>
        <p:txBody>
          <a:bodyPr/>
          <a:lstStyle>
            <a:lvl1pPr>
              <a:defRPr sz="1600" b="0" i="0">
                <a:solidFill>
                  <a:schemeClr val="bg1"/>
                </a:solidFill>
              </a:defRPr>
            </a:lvl1pPr>
            <a:lvl2pPr>
              <a:defRPr sz="1600" b="0" i="0">
                <a:solidFill>
                  <a:schemeClr val="bg1"/>
                </a:solidFill>
              </a:defRPr>
            </a:lvl2pPr>
            <a:lvl3pPr>
              <a:defRPr sz="1600" b="0" i="0">
                <a:solidFill>
                  <a:schemeClr val="bg1"/>
                </a:solidFill>
              </a:defRPr>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11" name="Title 1">
            <a:extLst>
              <a:ext uri="{FF2B5EF4-FFF2-40B4-BE49-F238E27FC236}">
                <a16:creationId xmlns:a16="http://schemas.microsoft.com/office/drawing/2014/main" id="{6F339C6A-15DB-44F8-92FF-62FE64A6C081}"/>
              </a:ext>
            </a:extLst>
          </p:cNvPr>
          <p:cNvSpPr>
            <a:spLocks noGrp="1"/>
          </p:cNvSpPr>
          <p:nvPr>
            <p:ph type="title"/>
          </p:nvPr>
        </p:nvSpPr>
        <p:spPr>
          <a:xfrm>
            <a:off x="263525" y="442800"/>
            <a:ext cx="11664950" cy="634189"/>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Content Placeholder 2">
            <a:extLst>
              <a:ext uri="{FF2B5EF4-FFF2-40B4-BE49-F238E27FC236}">
                <a16:creationId xmlns:a16="http://schemas.microsoft.com/office/drawing/2014/main" id="{A5C2DAFC-CA25-994C-BAE4-076D1C892088}"/>
              </a:ext>
            </a:extLst>
          </p:cNvPr>
          <p:cNvSpPr>
            <a:spLocks noGrp="1"/>
          </p:cNvSpPr>
          <p:nvPr>
            <p:ph sz="quarter" idx="25"/>
          </p:nvPr>
        </p:nvSpPr>
        <p:spPr>
          <a:xfrm>
            <a:off x="2664089" y="1456268"/>
            <a:ext cx="2083329" cy="4787898"/>
          </a:xfrm>
        </p:spPr>
        <p:txBody>
          <a:bodyPr/>
          <a:lstStyle>
            <a:lvl1pPr>
              <a:defRPr sz="1600" b="0" i="0">
                <a:solidFill>
                  <a:schemeClr val="bg1"/>
                </a:solidFill>
              </a:defRPr>
            </a:lvl1pPr>
            <a:lvl2pPr>
              <a:defRPr sz="1600" b="0" i="0">
                <a:solidFill>
                  <a:schemeClr val="bg1"/>
                </a:solidFill>
              </a:defRPr>
            </a:lvl2pPr>
            <a:lvl3pPr>
              <a:defRPr sz="1600" b="0" i="0">
                <a:solidFill>
                  <a:schemeClr val="bg1"/>
                </a:solidFill>
              </a:defRPr>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13" name="Content Placeholder 2">
            <a:extLst>
              <a:ext uri="{FF2B5EF4-FFF2-40B4-BE49-F238E27FC236}">
                <a16:creationId xmlns:a16="http://schemas.microsoft.com/office/drawing/2014/main" id="{A740F8FA-6089-4844-93CB-4F895C822B46}"/>
              </a:ext>
            </a:extLst>
          </p:cNvPr>
          <p:cNvSpPr>
            <a:spLocks noGrp="1"/>
          </p:cNvSpPr>
          <p:nvPr>
            <p:ph sz="quarter" idx="26"/>
          </p:nvPr>
        </p:nvSpPr>
        <p:spPr>
          <a:xfrm>
            <a:off x="5057774" y="1456268"/>
            <a:ext cx="2083329" cy="4787898"/>
          </a:xfrm>
        </p:spPr>
        <p:txBody>
          <a:bodyPr/>
          <a:lstStyle>
            <a:lvl1pPr>
              <a:defRPr sz="1600" b="0" i="0">
                <a:solidFill>
                  <a:schemeClr val="bg1"/>
                </a:solidFill>
              </a:defRPr>
            </a:lvl1pPr>
            <a:lvl2pPr>
              <a:defRPr sz="1600" b="0" i="0">
                <a:solidFill>
                  <a:schemeClr val="bg1"/>
                </a:solidFill>
              </a:defRPr>
            </a:lvl2pPr>
            <a:lvl3pPr>
              <a:defRPr sz="1600" b="0" i="0">
                <a:solidFill>
                  <a:schemeClr val="bg1"/>
                </a:solidFill>
              </a:defRPr>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2">
            <a:extLst>
              <a:ext uri="{FF2B5EF4-FFF2-40B4-BE49-F238E27FC236}">
                <a16:creationId xmlns:a16="http://schemas.microsoft.com/office/drawing/2014/main" id="{E612BE59-4AF5-B24F-963B-449D3B73A4BB}"/>
              </a:ext>
            </a:extLst>
          </p:cNvPr>
          <p:cNvSpPr>
            <a:spLocks noGrp="1"/>
          </p:cNvSpPr>
          <p:nvPr>
            <p:ph sz="quarter" idx="27"/>
          </p:nvPr>
        </p:nvSpPr>
        <p:spPr>
          <a:xfrm>
            <a:off x="7451459" y="1456268"/>
            <a:ext cx="2083329" cy="4787898"/>
          </a:xfrm>
        </p:spPr>
        <p:txBody>
          <a:bodyPr/>
          <a:lstStyle>
            <a:lvl1pPr>
              <a:defRPr sz="1600" b="0" i="0">
                <a:solidFill>
                  <a:schemeClr val="bg1"/>
                </a:solidFill>
              </a:defRPr>
            </a:lvl1pPr>
            <a:lvl2pPr>
              <a:defRPr sz="1600" b="0" i="0">
                <a:solidFill>
                  <a:schemeClr val="bg1"/>
                </a:solidFill>
              </a:defRPr>
            </a:lvl2pPr>
            <a:lvl3pPr>
              <a:defRPr sz="1600" b="0" i="0">
                <a:solidFill>
                  <a:schemeClr val="bg1"/>
                </a:solidFill>
              </a:defRPr>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15" name="Content Placeholder 2">
            <a:extLst>
              <a:ext uri="{FF2B5EF4-FFF2-40B4-BE49-F238E27FC236}">
                <a16:creationId xmlns:a16="http://schemas.microsoft.com/office/drawing/2014/main" id="{A9FF9FFA-94BB-054F-A27E-28BA1B4F99CE}"/>
              </a:ext>
            </a:extLst>
          </p:cNvPr>
          <p:cNvSpPr>
            <a:spLocks noGrp="1"/>
          </p:cNvSpPr>
          <p:nvPr>
            <p:ph sz="quarter" idx="28"/>
          </p:nvPr>
        </p:nvSpPr>
        <p:spPr>
          <a:xfrm>
            <a:off x="9845146" y="1456268"/>
            <a:ext cx="2083329" cy="4787898"/>
          </a:xfrm>
        </p:spPr>
        <p:txBody>
          <a:bodyPr/>
          <a:lstStyle>
            <a:lvl1pPr>
              <a:defRPr sz="1600" b="0" i="0">
                <a:solidFill>
                  <a:schemeClr val="bg1"/>
                </a:solidFill>
              </a:defRPr>
            </a:lvl1pPr>
            <a:lvl2pPr>
              <a:defRPr sz="1600" b="0" i="0">
                <a:solidFill>
                  <a:schemeClr val="bg1"/>
                </a:solidFill>
              </a:defRPr>
            </a:lvl2pPr>
            <a:lvl3pPr>
              <a:defRPr sz="1600" b="0" i="0">
                <a:solidFill>
                  <a:schemeClr val="bg1"/>
                </a:solidFill>
              </a:defRPr>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cxnSp>
        <p:nvCxnSpPr>
          <p:cNvPr id="16" name="Straight Connector 15">
            <a:extLst>
              <a:ext uri="{FF2B5EF4-FFF2-40B4-BE49-F238E27FC236}">
                <a16:creationId xmlns:a16="http://schemas.microsoft.com/office/drawing/2014/main" id="{64AE55DC-91D4-6146-BD4E-FA3E8A43BC5E}"/>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87850182-DB38-F24F-A87B-1F38DCDB707B}"/>
              </a:ext>
            </a:extLst>
          </p:cNvPr>
          <p:cNvGrpSpPr/>
          <p:nvPr userDrawn="1"/>
        </p:nvGrpSpPr>
        <p:grpSpPr>
          <a:xfrm>
            <a:off x="10814051" y="6438651"/>
            <a:ext cx="1111250" cy="225425"/>
            <a:chOff x="292100" y="6413250"/>
            <a:chExt cx="1111250" cy="225425"/>
          </a:xfrm>
        </p:grpSpPr>
        <p:sp>
          <p:nvSpPr>
            <p:cNvPr id="22" name="Freeform: Shape 12">
              <a:extLst>
                <a:ext uri="{FF2B5EF4-FFF2-40B4-BE49-F238E27FC236}">
                  <a16:creationId xmlns:a16="http://schemas.microsoft.com/office/drawing/2014/main" id="{E41A93F7-9BB4-8044-8798-68764B4304B9}"/>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3" name="Freeform: Shape 13">
              <a:extLst>
                <a:ext uri="{FF2B5EF4-FFF2-40B4-BE49-F238E27FC236}">
                  <a16:creationId xmlns:a16="http://schemas.microsoft.com/office/drawing/2014/main" id="{44A97A57-A51F-8045-B87B-E5E6717FCBA3}"/>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386524445"/>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1 Standard (2x2)">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3686" y="1459548"/>
            <a:ext cx="5653088" cy="2148840"/>
          </a:xfrm>
        </p:spPr>
        <p:txBody>
          <a:bodyPr/>
          <a:lstStyle>
            <a:lvl1pPr marL="0" indent="0">
              <a:buFont typeface="System Font"/>
              <a:buNone/>
              <a:defRPr sz="1600" b="0" i="0"/>
            </a:lvl1pPr>
            <a:lvl2pPr>
              <a:defRPr sz="1600" b="0" i="0"/>
            </a:lvl2pPr>
            <a:lvl3pPr>
              <a:defRPr sz="1600" b="0" i="0"/>
            </a:lvl3pPr>
            <a:lvl4pPr>
              <a:defRPr sz="1600" b="0" i="0"/>
            </a:lvl4pPr>
            <a:lvl5pPr>
              <a:defRPr sz="16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Title 1">
            <a:extLst>
              <a:ext uri="{FF2B5EF4-FFF2-40B4-BE49-F238E27FC236}">
                <a16:creationId xmlns:a16="http://schemas.microsoft.com/office/drawing/2014/main" id="{A88D1D94-5B31-44F0-9D86-DD4AB729701B}"/>
              </a:ext>
            </a:extLst>
          </p:cNvPr>
          <p:cNvSpPr>
            <a:spLocks noGrp="1"/>
          </p:cNvSpPr>
          <p:nvPr>
            <p:ph type="title"/>
          </p:nvPr>
        </p:nvSpPr>
        <p:spPr>
          <a:xfrm>
            <a:off x="263525" y="441325"/>
            <a:ext cx="11639549" cy="647701"/>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3" name="Content Placeholder 2">
            <a:extLst>
              <a:ext uri="{FF2B5EF4-FFF2-40B4-BE49-F238E27FC236}">
                <a16:creationId xmlns:a16="http://schemas.microsoft.com/office/drawing/2014/main" id="{F349286C-A4C0-4449-B3C0-58B73800C882}"/>
              </a:ext>
            </a:extLst>
          </p:cNvPr>
          <p:cNvSpPr>
            <a:spLocks noGrp="1"/>
          </p:cNvSpPr>
          <p:nvPr>
            <p:ph sz="quarter" idx="25"/>
          </p:nvPr>
        </p:nvSpPr>
        <p:spPr>
          <a:xfrm>
            <a:off x="273685" y="4062942"/>
            <a:ext cx="5653088" cy="2159000"/>
          </a:xfrm>
        </p:spPr>
        <p:txBody>
          <a:bodyPr/>
          <a:lstStyle>
            <a:lvl1pPr marL="0" indent="0">
              <a:buFont typeface="System Font"/>
              <a:buNone/>
              <a:defRPr sz="1600" b="0" i="0"/>
            </a:lvl1pPr>
            <a:lvl2pPr>
              <a:defRPr sz="1600" b="0" i="0"/>
            </a:lvl2pPr>
            <a:lvl3pPr>
              <a:defRPr sz="1600" b="0" i="0"/>
            </a:lvl3pPr>
            <a:lvl4pPr>
              <a:defRPr sz="1600" b="0" i="0"/>
            </a:lvl4pPr>
            <a:lvl5pPr>
              <a:defRPr sz="16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4" name="Content Placeholder 2">
            <a:extLst>
              <a:ext uri="{FF2B5EF4-FFF2-40B4-BE49-F238E27FC236}">
                <a16:creationId xmlns:a16="http://schemas.microsoft.com/office/drawing/2014/main" id="{F9C55FCF-4DD7-1247-8949-1F16AE3408FA}"/>
              </a:ext>
            </a:extLst>
          </p:cNvPr>
          <p:cNvSpPr>
            <a:spLocks noGrp="1"/>
          </p:cNvSpPr>
          <p:nvPr>
            <p:ph sz="quarter" idx="26"/>
          </p:nvPr>
        </p:nvSpPr>
        <p:spPr>
          <a:xfrm>
            <a:off x="6263746" y="1459548"/>
            <a:ext cx="5653088" cy="2148840"/>
          </a:xfrm>
        </p:spPr>
        <p:txBody>
          <a:bodyPr/>
          <a:lstStyle>
            <a:lvl1pPr marL="0" indent="0">
              <a:buFont typeface="System Font"/>
              <a:buNone/>
              <a:defRPr sz="1600" b="0" i="0"/>
            </a:lvl1pPr>
            <a:lvl2pPr>
              <a:defRPr sz="1600" b="0" i="0"/>
            </a:lvl2pPr>
            <a:lvl3pPr>
              <a:defRPr sz="1600" b="0" i="0"/>
            </a:lvl3pPr>
            <a:lvl4pPr>
              <a:defRPr sz="1600" b="0" i="0"/>
            </a:lvl4pPr>
            <a:lvl5pPr>
              <a:defRPr sz="16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5" name="Content Placeholder 2">
            <a:extLst>
              <a:ext uri="{FF2B5EF4-FFF2-40B4-BE49-F238E27FC236}">
                <a16:creationId xmlns:a16="http://schemas.microsoft.com/office/drawing/2014/main" id="{7ACE1490-FD72-AB43-86C9-05113649F9BC}"/>
              </a:ext>
            </a:extLst>
          </p:cNvPr>
          <p:cNvSpPr>
            <a:spLocks noGrp="1"/>
          </p:cNvSpPr>
          <p:nvPr>
            <p:ph sz="quarter" idx="27"/>
          </p:nvPr>
        </p:nvSpPr>
        <p:spPr>
          <a:xfrm>
            <a:off x="6263745" y="4062942"/>
            <a:ext cx="5653088" cy="2159000"/>
          </a:xfrm>
        </p:spPr>
        <p:txBody>
          <a:bodyPr/>
          <a:lstStyle>
            <a:lvl1pPr marL="0" indent="0">
              <a:buFont typeface="System Font"/>
              <a:buNone/>
              <a:defRPr sz="1600" b="0" i="0"/>
            </a:lvl1pPr>
            <a:lvl2pPr>
              <a:defRPr sz="1600" b="0" i="0"/>
            </a:lvl2pPr>
            <a:lvl3pPr>
              <a:defRPr sz="1600" b="0" i="0"/>
            </a:lvl3pPr>
            <a:lvl4pPr>
              <a:defRPr sz="1600" b="0" i="0"/>
            </a:lvl4pPr>
            <a:lvl5pPr>
              <a:defRPr sz="16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6" name="Straight Connector 15">
            <a:extLst>
              <a:ext uri="{FF2B5EF4-FFF2-40B4-BE49-F238E27FC236}">
                <a16:creationId xmlns:a16="http://schemas.microsoft.com/office/drawing/2014/main" id="{26EB007A-7DF9-394D-AAF0-0C8C635C98F6}"/>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7279AF27-AE3B-0C4C-B3D0-60E5F4281CB9}"/>
              </a:ext>
            </a:extLst>
          </p:cNvPr>
          <p:cNvGrpSpPr/>
          <p:nvPr userDrawn="1"/>
        </p:nvGrpSpPr>
        <p:grpSpPr>
          <a:xfrm>
            <a:off x="10814051" y="6438651"/>
            <a:ext cx="1111250" cy="225425"/>
            <a:chOff x="292100" y="6413250"/>
            <a:chExt cx="1111250" cy="225425"/>
          </a:xfrm>
        </p:grpSpPr>
        <p:sp>
          <p:nvSpPr>
            <p:cNvPr id="12" name="Freeform: Shape 12">
              <a:extLst>
                <a:ext uri="{FF2B5EF4-FFF2-40B4-BE49-F238E27FC236}">
                  <a16:creationId xmlns:a16="http://schemas.microsoft.com/office/drawing/2014/main" id="{1ADFF679-46A5-D94E-B553-22ACAE526FA5}"/>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17" name="Freeform: Shape 13">
              <a:extLst>
                <a:ext uri="{FF2B5EF4-FFF2-40B4-BE49-F238E27FC236}">
                  <a16:creationId xmlns:a16="http://schemas.microsoft.com/office/drawing/2014/main" id="{CD1DC415-2060-9648-B922-58FD5614810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535521891"/>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2 Standard (2x2)">
    <p:bg>
      <p:bgPr>
        <a:solidFill>
          <a:schemeClr val="tx2"/>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3686" y="1459548"/>
            <a:ext cx="5653088" cy="2148840"/>
          </a:xfrm>
        </p:spPr>
        <p:txBody>
          <a:bodyPr/>
          <a:lstStyle>
            <a:lvl1pPr marL="0" indent="0">
              <a:buFont typeface="System Font"/>
              <a:buNone/>
              <a:defRPr sz="1600" b="0" i="0">
                <a:solidFill>
                  <a:schemeClr val="bg1"/>
                </a:solidFill>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Title 1">
            <a:extLst>
              <a:ext uri="{FF2B5EF4-FFF2-40B4-BE49-F238E27FC236}">
                <a16:creationId xmlns:a16="http://schemas.microsoft.com/office/drawing/2014/main" id="{A88D1D94-5B31-44F0-9D86-DD4AB729701B}"/>
              </a:ext>
            </a:extLst>
          </p:cNvPr>
          <p:cNvSpPr>
            <a:spLocks noGrp="1"/>
          </p:cNvSpPr>
          <p:nvPr>
            <p:ph type="title"/>
          </p:nvPr>
        </p:nvSpPr>
        <p:spPr>
          <a:xfrm>
            <a:off x="263525" y="442799"/>
            <a:ext cx="11639549" cy="646221"/>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3" name="Content Placeholder 2">
            <a:extLst>
              <a:ext uri="{FF2B5EF4-FFF2-40B4-BE49-F238E27FC236}">
                <a16:creationId xmlns:a16="http://schemas.microsoft.com/office/drawing/2014/main" id="{F349286C-A4C0-4449-B3C0-58B73800C882}"/>
              </a:ext>
            </a:extLst>
          </p:cNvPr>
          <p:cNvSpPr>
            <a:spLocks noGrp="1"/>
          </p:cNvSpPr>
          <p:nvPr>
            <p:ph sz="quarter" idx="25"/>
          </p:nvPr>
        </p:nvSpPr>
        <p:spPr>
          <a:xfrm>
            <a:off x="273685" y="4062942"/>
            <a:ext cx="5653088" cy="2159000"/>
          </a:xfrm>
        </p:spPr>
        <p:txBody>
          <a:bodyPr/>
          <a:lstStyle>
            <a:lvl1pPr marL="0" indent="0">
              <a:buFont typeface="System Font"/>
              <a:buNone/>
              <a:defRPr sz="1600" b="0" i="0">
                <a:solidFill>
                  <a:schemeClr val="bg1"/>
                </a:solidFill>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4" name="Content Placeholder 2">
            <a:extLst>
              <a:ext uri="{FF2B5EF4-FFF2-40B4-BE49-F238E27FC236}">
                <a16:creationId xmlns:a16="http://schemas.microsoft.com/office/drawing/2014/main" id="{F9C55FCF-4DD7-1247-8949-1F16AE3408FA}"/>
              </a:ext>
            </a:extLst>
          </p:cNvPr>
          <p:cNvSpPr>
            <a:spLocks noGrp="1"/>
          </p:cNvSpPr>
          <p:nvPr>
            <p:ph sz="quarter" idx="26"/>
          </p:nvPr>
        </p:nvSpPr>
        <p:spPr>
          <a:xfrm>
            <a:off x="6263746" y="1459548"/>
            <a:ext cx="5653088" cy="2148840"/>
          </a:xfrm>
        </p:spPr>
        <p:txBody>
          <a:bodyPr/>
          <a:lstStyle>
            <a:lvl1pPr marL="0" indent="0">
              <a:buFont typeface="System Font"/>
              <a:buNone/>
              <a:defRPr sz="1600" b="0" i="0">
                <a:solidFill>
                  <a:schemeClr val="bg1"/>
                </a:solidFill>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5" name="Content Placeholder 2">
            <a:extLst>
              <a:ext uri="{FF2B5EF4-FFF2-40B4-BE49-F238E27FC236}">
                <a16:creationId xmlns:a16="http://schemas.microsoft.com/office/drawing/2014/main" id="{7ACE1490-FD72-AB43-86C9-05113649F9BC}"/>
              </a:ext>
            </a:extLst>
          </p:cNvPr>
          <p:cNvSpPr>
            <a:spLocks noGrp="1"/>
          </p:cNvSpPr>
          <p:nvPr>
            <p:ph sz="quarter" idx="27"/>
          </p:nvPr>
        </p:nvSpPr>
        <p:spPr>
          <a:xfrm>
            <a:off x="6263745" y="4062942"/>
            <a:ext cx="5653088" cy="2159000"/>
          </a:xfrm>
        </p:spPr>
        <p:txBody>
          <a:bodyPr/>
          <a:lstStyle>
            <a:lvl1pPr marL="0" indent="0">
              <a:buFont typeface="System Font"/>
              <a:buNone/>
              <a:defRPr sz="1600" b="0" i="0">
                <a:solidFill>
                  <a:schemeClr val="bg1"/>
                </a:solidFill>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6" name="Straight Connector 15">
            <a:extLst>
              <a:ext uri="{FF2B5EF4-FFF2-40B4-BE49-F238E27FC236}">
                <a16:creationId xmlns:a16="http://schemas.microsoft.com/office/drawing/2014/main" id="{26EB007A-7DF9-394D-AAF0-0C8C635C98F6}"/>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5449E63E-3D89-2F48-ABFE-94D22D895950}"/>
              </a:ext>
            </a:extLst>
          </p:cNvPr>
          <p:cNvGrpSpPr/>
          <p:nvPr userDrawn="1"/>
        </p:nvGrpSpPr>
        <p:grpSpPr>
          <a:xfrm>
            <a:off x="10814051" y="6438651"/>
            <a:ext cx="1111250" cy="225425"/>
            <a:chOff x="292100" y="6413250"/>
            <a:chExt cx="1111250" cy="225425"/>
          </a:xfrm>
        </p:grpSpPr>
        <p:sp>
          <p:nvSpPr>
            <p:cNvPr id="20" name="Freeform: Shape 12">
              <a:extLst>
                <a:ext uri="{FF2B5EF4-FFF2-40B4-BE49-F238E27FC236}">
                  <a16:creationId xmlns:a16="http://schemas.microsoft.com/office/drawing/2014/main" id="{4DEAA572-0A33-6A4F-8E6F-ACBFE8D6AFF3}"/>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1" name="Freeform: Shape 13">
              <a:extLst>
                <a:ext uri="{FF2B5EF4-FFF2-40B4-BE49-F238E27FC236}">
                  <a16:creationId xmlns:a16="http://schemas.microsoft.com/office/drawing/2014/main" id="{8D40270E-04E2-3946-BF93-FD6C34F2E9D7}"/>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022256913"/>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1 Standard (3x2)">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63525" y="1449386"/>
            <a:ext cx="3636963" cy="2159001"/>
          </a:xfrm>
        </p:spPr>
        <p:txBody>
          <a:bodyPr/>
          <a:lstStyle>
            <a:lvl1pPr>
              <a:defRPr sz="1600" b="0" i="0"/>
            </a:lvl1pPr>
            <a:lvl2pPr>
              <a:defRPr sz="1600" b="0" i="0"/>
            </a:lvl2pPr>
            <a:lvl3pPr>
              <a:defRPr sz="1600" b="0" i="0"/>
            </a:lvl3pPr>
            <a:lvl4pPr>
              <a:defRPr sz="1600" b="0" i="0"/>
            </a:lvl4pPr>
            <a:lvl5pPr>
              <a:defRPr sz="16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Title 1">
            <a:extLst>
              <a:ext uri="{FF2B5EF4-FFF2-40B4-BE49-F238E27FC236}">
                <a16:creationId xmlns:a16="http://schemas.microsoft.com/office/drawing/2014/main" id="{F7FFB562-8DD7-4966-BD8C-3F7B3C5D5B73}"/>
              </a:ext>
            </a:extLst>
          </p:cNvPr>
          <p:cNvSpPr>
            <a:spLocks noGrp="1"/>
          </p:cNvSpPr>
          <p:nvPr>
            <p:ph type="title"/>
          </p:nvPr>
        </p:nvSpPr>
        <p:spPr>
          <a:xfrm>
            <a:off x="263525" y="441326"/>
            <a:ext cx="11664950" cy="647700"/>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3" name="Content Placeholder 2">
            <a:extLst>
              <a:ext uri="{FF2B5EF4-FFF2-40B4-BE49-F238E27FC236}">
                <a16:creationId xmlns:a16="http://schemas.microsoft.com/office/drawing/2014/main" id="{4BB7BEA5-771B-8B4E-897D-1C4459F65E01}"/>
              </a:ext>
            </a:extLst>
          </p:cNvPr>
          <p:cNvSpPr>
            <a:spLocks noGrp="1"/>
          </p:cNvSpPr>
          <p:nvPr>
            <p:ph sz="quarter" idx="25"/>
          </p:nvPr>
        </p:nvSpPr>
        <p:spPr>
          <a:xfrm>
            <a:off x="4259263" y="1449386"/>
            <a:ext cx="3673475" cy="2159001"/>
          </a:xfrm>
        </p:spPr>
        <p:txBody>
          <a:bodyPr/>
          <a:lstStyle>
            <a:lvl1pPr>
              <a:defRPr sz="1600" b="0" i="0"/>
            </a:lvl1pPr>
            <a:lvl2pPr>
              <a:defRPr sz="1600" b="0" i="0"/>
            </a:lvl2pPr>
            <a:lvl3pPr>
              <a:defRPr sz="1600" b="0" i="0"/>
            </a:lvl3pPr>
            <a:lvl4pPr>
              <a:defRPr sz="1600" b="0" i="0"/>
            </a:lvl4pPr>
            <a:lvl5pPr>
              <a:defRPr sz="16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4" name="Content Placeholder 2">
            <a:extLst>
              <a:ext uri="{FF2B5EF4-FFF2-40B4-BE49-F238E27FC236}">
                <a16:creationId xmlns:a16="http://schemas.microsoft.com/office/drawing/2014/main" id="{A9B0FF75-51DA-2B49-B8F7-63E582084AF9}"/>
              </a:ext>
            </a:extLst>
          </p:cNvPr>
          <p:cNvSpPr>
            <a:spLocks noGrp="1"/>
          </p:cNvSpPr>
          <p:nvPr>
            <p:ph sz="quarter" idx="26"/>
          </p:nvPr>
        </p:nvSpPr>
        <p:spPr>
          <a:xfrm>
            <a:off x="8291514" y="1449386"/>
            <a:ext cx="3636963" cy="2159001"/>
          </a:xfrm>
        </p:spPr>
        <p:txBody>
          <a:bodyPr/>
          <a:lstStyle>
            <a:lvl1pPr>
              <a:defRPr sz="1600" b="0" i="0"/>
            </a:lvl1pPr>
            <a:lvl2pPr>
              <a:defRPr sz="1600" b="0" i="0"/>
            </a:lvl2pPr>
            <a:lvl3pPr>
              <a:defRPr sz="1600" b="0" i="0"/>
            </a:lvl3pPr>
            <a:lvl4pPr>
              <a:defRPr sz="1600" b="0" i="0"/>
            </a:lvl4pPr>
            <a:lvl5pPr>
              <a:defRPr sz="16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5" name="Content Placeholder 2">
            <a:extLst>
              <a:ext uri="{FF2B5EF4-FFF2-40B4-BE49-F238E27FC236}">
                <a16:creationId xmlns:a16="http://schemas.microsoft.com/office/drawing/2014/main" id="{55D5C163-8571-9D4D-BC9C-AF6F91D2CA5B}"/>
              </a:ext>
            </a:extLst>
          </p:cNvPr>
          <p:cNvSpPr>
            <a:spLocks noGrp="1"/>
          </p:cNvSpPr>
          <p:nvPr>
            <p:ph sz="quarter" idx="27"/>
          </p:nvPr>
        </p:nvSpPr>
        <p:spPr>
          <a:xfrm>
            <a:off x="263525" y="4078287"/>
            <a:ext cx="3636961" cy="2159001"/>
          </a:xfrm>
        </p:spPr>
        <p:txBody>
          <a:bodyPr/>
          <a:lstStyle>
            <a:lvl1pPr>
              <a:defRPr sz="1600" b="0" i="0"/>
            </a:lvl1pPr>
            <a:lvl2pPr>
              <a:defRPr sz="1600" b="0" i="0"/>
            </a:lvl2pPr>
            <a:lvl3pPr>
              <a:defRPr sz="1600" b="0" i="0"/>
            </a:lvl3pPr>
            <a:lvl4pPr>
              <a:defRPr sz="1600" b="0" i="0"/>
            </a:lvl4pPr>
            <a:lvl5pPr>
              <a:defRPr sz="16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Content Placeholder 2">
            <a:extLst>
              <a:ext uri="{FF2B5EF4-FFF2-40B4-BE49-F238E27FC236}">
                <a16:creationId xmlns:a16="http://schemas.microsoft.com/office/drawing/2014/main" id="{E68AC547-9C0B-4143-A22E-19CEED94CFFB}"/>
              </a:ext>
            </a:extLst>
          </p:cNvPr>
          <p:cNvSpPr>
            <a:spLocks noGrp="1"/>
          </p:cNvSpPr>
          <p:nvPr>
            <p:ph sz="quarter" idx="28"/>
          </p:nvPr>
        </p:nvSpPr>
        <p:spPr>
          <a:xfrm>
            <a:off x="4259261" y="4078287"/>
            <a:ext cx="3673477" cy="2159001"/>
          </a:xfrm>
        </p:spPr>
        <p:txBody>
          <a:bodyPr/>
          <a:lstStyle>
            <a:lvl1pPr>
              <a:defRPr sz="1600" b="0" i="0"/>
            </a:lvl1pPr>
            <a:lvl2pPr>
              <a:defRPr sz="1600" b="0" i="0"/>
            </a:lvl2pPr>
            <a:lvl3pPr>
              <a:defRPr sz="1600" b="0" i="0"/>
            </a:lvl3pPr>
            <a:lvl4pPr>
              <a:defRPr sz="1600" b="0" i="0"/>
            </a:lvl4pPr>
            <a:lvl5pPr>
              <a:defRPr sz="16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7" name="Content Placeholder 2">
            <a:extLst>
              <a:ext uri="{FF2B5EF4-FFF2-40B4-BE49-F238E27FC236}">
                <a16:creationId xmlns:a16="http://schemas.microsoft.com/office/drawing/2014/main" id="{644E26C8-4A42-A149-9B11-7AE371C11FCD}"/>
              </a:ext>
            </a:extLst>
          </p:cNvPr>
          <p:cNvSpPr>
            <a:spLocks noGrp="1"/>
          </p:cNvSpPr>
          <p:nvPr>
            <p:ph sz="quarter" idx="29"/>
          </p:nvPr>
        </p:nvSpPr>
        <p:spPr>
          <a:xfrm>
            <a:off x="8291512" y="4078287"/>
            <a:ext cx="3636963" cy="2159001"/>
          </a:xfrm>
        </p:spPr>
        <p:txBody>
          <a:bodyPr/>
          <a:lstStyle>
            <a:lvl1pPr>
              <a:defRPr sz="1600" b="0" i="0"/>
            </a:lvl1pPr>
            <a:lvl2pPr>
              <a:defRPr sz="1600" b="0" i="0"/>
            </a:lvl2pPr>
            <a:lvl3pPr>
              <a:defRPr sz="1600" b="0" i="0"/>
            </a:lvl3pPr>
            <a:lvl4pPr>
              <a:defRPr sz="1600" b="0" i="0"/>
            </a:lvl4pPr>
            <a:lvl5pPr>
              <a:defRPr sz="16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23" name="Straight Connector 22">
            <a:extLst>
              <a:ext uri="{FF2B5EF4-FFF2-40B4-BE49-F238E27FC236}">
                <a16:creationId xmlns:a16="http://schemas.microsoft.com/office/drawing/2014/main" id="{66D0C098-B5F5-C642-A34D-9E09A832EAAD}"/>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CE882C7-3D9C-F04E-95E3-93DBB355535E}"/>
              </a:ext>
            </a:extLst>
          </p:cNvPr>
          <p:cNvGrpSpPr/>
          <p:nvPr userDrawn="1"/>
        </p:nvGrpSpPr>
        <p:grpSpPr>
          <a:xfrm>
            <a:off x="10814051" y="6438651"/>
            <a:ext cx="1111250" cy="225425"/>
            <a:chOff x="292100" y="6413250"/>
            <a:chExt cx="1111250" cy="225425"/>
          </a:xfrm>
        </p:grpSpPr>
        <p:sp>
          <p:nvSpPr>
            <p:cNvPr id="24" name="Freeform: Shape 12">
              <a:extLst>
                <a:ext uri="{FF2B5EF4-FFF2-40B4-BE49-F238E27FC236}">
                  <a16:creationId xmlns:a16="http://schemas.microsoft.com/office/drawing/2014/main" id="{2693C771-CF10-1F4B-947A-4D491C783450}"/>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25" name="Freeform: Shape 13">
              <a:extLst>
                <a:ext uri="{FF2B5EF4-FFF2-40B4-BE49-F238E27FC236}">
                  <a16:creationId xmlns:a16="http://schemas.microsoft.com/office/drawing/2014/main" id="{A33375BB-4CD5-7840-AA7D-6B72CBBD8BC5}"/>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58725293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3 Cover (White/Gree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5A2BD3-B72F-344B-A30D-8C3365691ECB}"/>
              </a:ext>
            </a:extLst>
          </p:cNvPr>
          <p:cNvSpPr>
            <a:spLocks noGrp="1"/>
          </p:cNvSpPr>
          <p:nvPr>
            <p:ph type="body" sz="quarter" idx="10" hasCustomPrompt="1"/>
          </p:nvPr>
        </p:nvSpPr>
        <p:spPr>
          <a:xfrm>
            <a:off x="2249487" y="1956490"/>
            <a:ext cx="7693026" cy="1462088"/>
          </a:xfrm>
        </p:spPr>
        <p:txBody>
          <a:bodyPr anchor="b" anchorCtr="0">
            <a:normAutofit/>
          </a:bodyPr>
          <a:lstStyle>
            <a:lvl1pPr>
              <a:spcBef>
                <a:spcPts val="0"/>
              </a:spcBef>
              <a:defRPr sz="4800" b="1"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Longer heading </a:t>
            </a:r>
            <a:br>
              <a:rPr lang="en-GB" dirty="0"/>
            </a:br>
            <a:r>
              <a:rPr lang="en-GB" dirty="0"/>
              <a:t>here but only two lines</a:t>
            </a:r>
          </a:p>
        </p:txBody>
      </p:sp>
      <p:sp>
        <p:nvSpPr>
          <p:cNvPr id="8" name="Text Placeholder 4">
            <a:extLst>
              <a:ext uri="{FF2B5EF4-FFF2-40B4-BE49-F238E27FC236}">
                <a16:creationId xmlns:a16="http://schemas.microsoft.com/office/drawing/2014/main" id="{48B15545-CDE4-2D46-87A4-4286855F50B5}"/>
              </a:ext>
            </a:extLst>
          </p:cNvPr>
          <p:cNvSpPr>
            <a:spLocks noGrp="1"/>
          </p:cNvSpPr>
          <p:nvPr>
            <p:ph type="body" sz="quarter" idx="11" hasCustomPrompt="1"/>
          </p:nvPr>
        </p:nvSpPr>
        <p:spPr>
          <a:xfrm>
            <a:off x="2249487" y="3608388"/>
            <a:ext cx="7693026" cy="872238"/>
          </a:xfrm>
        </p:spPr>
        <p:txBody>
          <a:bodyPr anchor="t" anchorCtr="0">
            <a:normAutofit/>
          </a:bodyPr>
          <a:lstStyle>
            <a:lvl1pPr>
              <a:defRPr sz="2100" b="0"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Presentation description / </a:t>
            </a:r>
            <a:br>
              <a:rPr lang="en-GB" dirty="0"/>
            </a:br>
            <a:r>
              <a:rPr lang="en-GB" dirty="0"/>
              <a:t>event name</a:t>
            </a:r>
          </a:p>
        </p:txBody>
      </p:sp>
      <p:sp>
        <p:nvSpPr>
          <p:cNvPr id="9" name="Text Placeholder 4">
            <a:extLst>
              <a:ext uri="{FF2B5EF4-FFF2-40B4-BE49-F238E27FC236}">
                <a16:creationId xmlns:a16="http://schemas.microsoft.com/office/drawing/2014/main" id="{D1DFB937-D895-0545-8B74-E2AA56A85F9D}"/>
              </a:ext>
            </a:extLst>
          </p:cNvPr>
          <p:cNvSpPr>
            <a:spLocks noGrp="1"/>
          </p:cNvSpPr>
          <p:nvPr>
            <p:ph type="body" sz="quarter" idx="12" hasCustomPrompt="1"/>
          </p:nvPr>
        </p:nvSpPr>
        <p:spPr>
          <a:xfrm>
            <a:off x="2249487" y="4518264"/>
            <a:ext cx="7693026" cy="443198"/>
          </a:xfrm>
        </p:spPr>
        <p:txBody>
          <a:bodyPr anchor="b" anchorCtr="0">
            <a:normAutofit/>
          </a:bodyPr>
          <a:lstStyle>
            <a:lvl1pPr>
              <a:lnSpc>
                <a:spcPct val="90000"/>
              </a:lnSpc>
              <a:spcBef>
                <a:spcPts val="0"/>
              </a:spcBef>
              <a:defRPr sz="1600" b="0"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Presenter name</a:t>
            </a:r>
          </a:p>
          <a:p>
            <a:pPr lvl="0"/>
            <a:r>
              <a:rPr lang="en-GB" dirty="0"/>
              <a:t>Title</a:t>
            </a:r>
          </a:p>
        </p:txBody>
      </p:sp>
      <p:sp>
        <p:nvSpPr>
          <p:cNvPr id="6" name="Graphic 24">
            <a:extLst>
              <a:ext uri="{FF2B5EF4-FFF2-40B4-BE49-F238E27FC236}">
                <a16:creationId xmlns:a16="http://schemas.microsoft.com/office/drawing/2014/main" id="{351B1A6D-038A-4C4F-BC20-8F905A71CF62}"/>
              </a:ext>
            </a:extLst>
          </p:cNvPr>
          <p:cNvSpPr/>
          <p:nvPr userDrawn="1"/>
        </p:nvSpPr>
        <p:spPr>
          <a:xfrm>
            <a:off x="1714501" y="-952499"/>
            <a:ext cx="8762998" cy="8762998"/>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1"/>
            </a:solidFill>
            <a:prstDash val="solid"/>
            <a:miter/>
          </a:ln>
        </p:spPr>
        <p:txBody>
          <a:bodyPr rtlCol="0" anchor="ctr"/>
          <a:lstStyle/>
          <a:p>
            <a:endParaRPr lang="en-US"/>
          </a:p>
        </p:txBody>
      </p:sp>
      <p:grpSp>
        <p:nvGrpSpPr>
          <p:cNvPr id="16" name="Group 15">
            <a:extLst>
              <a:ext uri="{FF2B5EF4-FFF2-40B4-BE49-F238E27FC236}">
                <a16:creationId xmlns:a16="http://schemas.microsoft.com/office/drawing/2014/main" id="{27263AEB-724E-49D8-809C-FCA9BB2739F7}"/>
              </a:ext>
            </a:extLst>
          </p:cNvPr>
          <p:cNvGrpSpPr/>
          <p:nvPr userDrawn="1"/>
        </p:nvGrpSpPr>
        <p:grpSpPr>
          <a:xfrm>
            <a:off x="10601983" y="286755"/>
            <a:ext cx="1297917" cy="302151"/>
            <a:chOff x="10601983" y="286755"/>
            <a:chExt cx="1297917" cy="302151"/>
          </a:xfrm>
        </p:grpSpPr>
        <p:sp>
          <p:nvSpPr>
            <p:cNvPr id="17" name="Freeform 5">
              <a:extLst>
                <a:ext uri="{FF2B5EF4-FFF2-40B4-BE49-F238E27FC236}">
                  <a16:creationId xmlns:a16="http://schemas.microsoft.com/office/drawing/2014/main" id="{720AF97F-C172-421B-BCE5-E60482EDAA4E}"/>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ACBACE23-5F86-4C06-9A84-AACD3E8E1911}"/>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A4F1861C-1110-4CF9-8A43-EC19DD8C4680}"/>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8">
              <a:extLst>
                <a:ext uri="{FF2B5EF4-FFF2-40B4-BE49-F238E27FC236}">
                  <a16:creationId xmlns:a16="http://schemas.microsoft.com/office/drawing/2014/main" id="{3E9BE49A-96D0-476C-85AD-1CBCB4BD8B00}"/>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9">
              <a:extLst>
                <a:ext uri="{FF2B5EF4-FFF2-40B4-BE49-F238E27FC236}">
                  <a16:creationId xmlns:a16="http://schemas.microsoft.com/office/drawing/2014/main" id="{0D943A57-92B6-4A41-A2F2-D860A9817A45}"/>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 name="Freeform: Shape 14">
            <a:extLst>
              <a:ext uri="{FF2B5EF4-FFF2-40B4-BE49-F238E27FC236}">
                <a16:creationId xmlns:a16="http://schemas.microsoft.com/office/drawing/2014/main" id="{F862E48B-54F6-4F57-ABE5-4C4D9A963C5F}"/>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tx1"/>
          </a:solidFill>
          <a:ln w="9525" cap="flat">
            <a:noFill/>
            <a:prstDash val="solid"/>
            <a:miter/>
          </a:ln>
        </p:spPr>
        <p:txBody>
          <a:bodyPr rtlCol="0" anchor="ctr"/>
          <a:lstStyle/>
          <a:p>
            <a:endParaRPr lang="en-US"/>
          </a:p>
        </p:txBody>
      </p:sp>
      <p:grpSp>
        <p:nvGrpSpPr>
          <p:cNvPr id="22" name="Group 21">
            <a:extLst>
              <a:ext uri="{FF2B5EF4-FFF2-40B4-BE49-F238E27FC236}">
                <a16:creationId xmlns:a16="http://schemas.microsoft.com/office/drawing/2014/main" id="{F0E983CE-B798-8447-8B1E-2C617C406A53}"/>
              </a:ext>
            </a:extLst>
          </p:cNvPr>
          <p:cNvGrpSpPr/>
          <p:nvPr userDrawn="1"/>
        </p:nvGrpSpPr>
        <p:grpSpPr>
          <a:xfrm>
            <a:off x="10814051" y="6438651"/>
            <a:ext cx="1111250" cy="225425"/>
            <a:chOff x="292100" y="6413250"/>
            <a:chExt cx="1111250" cy="225425"/>
          </a:xfrm>
        </p:grpSpPr>
        <p:sp>
          <p:nvSpPr>
            <p:cNvPr id="23" name="Freeform: Shape 12">
              <a:extLst>
                <a:ext uri="{FF2B5EF4-FFF2-40B4-BE49-F238E27FC236}">
                  <a16:creationId xmlns:a16="http://schemas.microsoft.com/office/drawing/2014/main" id="{0CD0534B-8A03-6743-B44E-6815A095E81A}"/>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24" name="Freeform: Shape 13">
              <a:extLst>
                <a:ext uri="{FF2B5EF4-FFF2-40B4-BE49-F238E27FC236}">
                  <a16:creationId xmlns:a16="http://schemas.microsoft.com/office/drawing/2014/main" id="{B25ADDF4-378C-9642-9C95-A57715975359}"/>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554511473"/>
      </p:ext>
    </p:extLst>
  </p:cSld>
  <p:clrMapOvr>
    <a:masterClrMapping/>
  </p:clrMapOvr>
  <p:extLst>
    <p:ext uri="{DCECCB84-F9BA-43D5-87BE-67443E8EF086}">
      <p15:sldGuideLst xmlns:p15="http://schemas.microsoft.com/office/powerpoint/2012/main">
        <p15:guide id="1" pos="1413" userDrawn="1">
          <p15:clr>
            <a:srgbClr val="A4A3A4"/>
          </p15:clr>
        </p15:guide>
        <p15:guide id="2" pos="6267" userDrawn="1">
          <p15:clr>
            <a:srgbClr val="A4A3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2 Standard (3x2)">
    <p:bg>
      <p:bgPr>
        <a:solidFill>
          <a:schemeClr val="tx2"/>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63525" y="1449386"/>
            <a:ext cx="3636963" cy="2159001"/>
          </a:xfrm>
        </p:spPr>
        <p:txBody>
          <a:bodyPr/>
          <a:lstStyle>
            <a:lvl1pPr>
              <a:defRPr sz="1600" b="0" i="0">
                <a:solidFill>
                  <a:schemeClr val="bg1"/>
                </a:solidFill>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Title 1">
            <a:extLst>
              <a:ext uri="{FF2B5EF4-FFF2-40B4-BE49-F238E27FC236}">
                <a16:creationId xmlns:a16="http://schemas.microsoft.com/office/drawing/2014/main" id="{F7FFB562-8DD7-4966-BD8C-3F7B3C5D5B73}"/>
              </a:ext>
            </a:extLst>
          </p:cNvPr>
          <p:cNvSpPr>
            <a:spLocks noGrp="1"/>
          </p:cNvSpPr>
          <p:nvPr>
            <p:ph type="title"/>
          </p:nvPr>
        </p:nvSpPr>
        <p:spPr>
          <a:xfrm>
            <a:off x="263525" y="441326"/>
            <a:ext cx="11664950" cy="647700"/>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3" name="Content Placeholder 2">
            <a:extLst>
              <a:ext uri="{FF2B5EF4-FFF2-40B4-BE49-F238E27FC236}">
                <a16:creationId xmlns:a16="http://schemas.microsoft.com/office/drawing/2014/main" id="{4BB7BEA5-771B-8B4E-897D-1C4459F65E01}"/>
              </a:ext>
            </a:extLst>
          </p:cNvPr>
          <p:cNvSpPr>
            <a:spLocks noGrp="1"/>
          </p:cNvSpPr>
          <p:nvPr>
            <p:ph sz="quarter" idx="25"/>
          </p:nvPr>
        </p:nvSpPr>
        <p:spPr>
          <a:xfrm>
            <a:off x="4259263" y="1449386"/>
            <a:ext cx="3673475" cy="2159001"/>
          </a:xfrm>
        </p:spPr>
        <p:txBody>
          <a:bodyPr/>
          <a:lstStyle>
            <a:lvl1pPr>
              <a:defRPr sz="1600" b="0" i="0">
                <a:solidFill>
                  <a:schemeClr val="bg1"/>
                </a:solidFill>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4" name="Content Placeholder 2">
            <a:extLst>
              <a:ext uri="{FF2B5EF4-FFF2-40B4-BE49-F238E27FC236}">
                <a16:creationId xmlns:a16="http://schemas.microsoft.com/office/drawing/2014/main" id="{A9B0FF75-51DA-2B49-B8F7-63E582084AF9}"/>
              </a:ext>
            </a:extLst>
          </p:cNvPr>
          <p:cNvSpPr>
            <a:spLocks noGrp="1"/>
          </p:cNvSpPr>
          <p:nvPr>
            <p:ph sz="quarter" idx="26"/>
          </p:nvPr>
        </p:nvSpPr>
        <p:spPr>
          <a:xfrm>
            <a:off x="8291514" y="1449386"/>
            <a:ext cx="3636963" cy="2159001"/>
          </a:xfrm>
        </p:spPr>
        <p:txBody>
          <a:bodyPr/>
          <a:lstStyle>
            <a:lvl1pPr>
              <a:defRPr sz="1600" b="0" i="0">
                <a:solidFill>
                  <a:schemeClr val="bg1"/>
                </a:solidFill>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5" name="Content Placeholder 2">
            <a:extLst>
              <a:ext uri="{FF2B5EF4-FFF2-40B4-BE49-F238E27FC236}">
                <a16:creationId xmlns:a16="http://schemas.microsoft.com/office/drawing/2014/main" id="{55D5C163-8571-9D4D-BC9C-AF6F91D2CA5B}"/>
              </a:ext>
            </a:extLst>
          </p:cNvPr>
          <p:cNvSpPr>
            <a:spLocks noGrp="1"/>
          </p:cNvSpPr>
          <p:nvPr>
            <p:ph sz="quarter" idx="27"/>
          </p:nvPr>
        </p:nvSpPr>
        <p:spPr>
          <a:xfrm>
            <a:off x="263525" y="4078287"/>
            <a:ext cx="3636961" cy="2159001"/>
          </a:xfrm>
        </p:spPr>
        <p:txBody>
          <a:bodyPr/>
          <a:lstStyle>
            <a:lvl1pPr>
              <a:defRPr sz="1600" b="0" i="0">
                <a:solidFill>
                  <a:schemeClr val="bg1"/>
                </a:solidFill>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Content Placeholder 2">
            <a:extLst>
              <a:ext uri="{FF2B5EF4-FFF2-40B4-BE49-F238E27FC236}">
                <a16:creationId xmlns:a16="http://schemas.microsoft.com/office/drawing/2014/main" id="{E68AC547-9C0B-4143-A22E-19CEED94CFFB}"/>
              </a:ext>
            </a:extLst>
          </p:cNvPr>
          <p:cNvSpPr>
            <a:spLocks noGrp="1"/>
          </p:cNvSpPr>
          <p:nvPr>
            <p:ph sz="quarter" idx="28"/>
          </p:nvPr>
        </p:nvSpPr>
        <p:spPr>
          <a:xfrm>
            <a:off x="4259261" y="4078287"/>
            <a:ext cx="3673477" cy="2159001"/>
          </a:xfrm>
        </p:spPr>
        <p:txBody>
          <a:bodyPr/>
          <a:lstStyle>
            <a:lvl1pPr>
              <a:defRPr sz="1600" b="0" i="0">
                <a:solidFill>
                  <a:schemeClr val="bg1"/>
                </a:solidFill>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7" name="Content Placeholder 2">
            <a:extLst>
              <a:ext uri="{FF2B5EF4-FFF2-40B4-BE49-F238E27FC236}">
                <a16:creationId xmlns:a16="http://schemas.microsoft.com/office/drawing/2014/main" id="{644E26C8-4A42-A149-9B11-7AE371C11FCD}"/>
              </a:ext>
            </a:extLst>
          </p:cNvPr>
          <p:cNvSpPr>
            <a:spLocks noGrp="1"/>
          </p:cNvSpPr>
          <p:nvPr>
            <p:ph sz="quarter" idx="29"/>
          </p:nvPr>
        </p:nvSpPr>
        <p:spPr>
          <a:xfrm>
            <a:off x="8291512" y="4078287"/>
            <a:ext cx="3636963" cy="2159001"/>
          </a:xfrm>
        </p:spPr>
        <p:txBody>
          <a:bodyPr/>
          <a:lstStyle>
            <a:lvl1pPr>
              <a:defRPr sz="1600" b="0" i="0">
                <a:solidFill>
                  <a:schemeClr val="bg1"/>
                </a:solidFill>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23" name="Straight Connector 22">
            <a:extLst>
              <a:ext uri="{FF2B5EF4-FFF2-40B4-BE49-F238E27FC236}">
                <a16:creationId xmlns:a16="http://schemas.microsoft.com/office/drawing/2014/main" id="{66D0C098-B5F5-C642-A34D-9E09A832EAAD}"/>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B2683127-9840-3E41-8457-8990CA313A3E}"/>
              </a:ext>
            </a:extLst>
          </p:cNvPr>
          <p:cNvGrpSpPr/>
          <p:nvPr userDrawn="1"/>
        </p:nvGrpSpPr>
        <p:grpSpPr>
          <a:xfrm>
            <a:off x="10814051" y="6438651"/>
            <a:ext cx="1111250" cy="225425"/>
            <a:chOff x="292100" y="6413250"/>
            <a:chExt cx="1111250" cy="225425"/>
          </a:xfrm>
        </p:grpSpPr>
        <p:sp>
          <p:nvSpPr>
            <p:cNvPr id="21" name="Freeform: Shape 12">
              <a:extLst>
                <a:ext uri="{FF2B5EF4-FFF2-40B4-BE49-F238E27FC236}">
                  <a16:creationId xmlns:a16="http://schemas.microsoft.com/office/drawing/2014/main" id="{BF8CFB3C-BF19-EB4F-9A4D-488F91CFDEBA}"/>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2" name="Freeform: Shape 13">
              <a:extLst>
                <a:ext uri="{FF2B5EF4-FFF2-40B4-BE49-F238E27FC236}">
                  <a16:creationId xmlns:a16="http://schemas.microsoft.com/office/drawing/2014/main" id="{88DE0A24-5CDD-364A-BBA3-7415F58B2BB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550451078"/>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1 Standard (4x2)">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63525" y="1449388"/>
            <a:ext cx="2663825" cy="2159000"/>
          </a:xfrm>
        </p:spPr>
        <p:txBody>
          <a:bodyPr/>
          <a:lstStyle>
            <a:lvl1pPr>
              <a:defRPr sz="1600" b="0" i="0"/>
            </a:lvl1pPr>
            <a:lvl2pPr marL="185738" indent="-177800">
              <a:tabLst/>
              <a:defRPr sz="1600" b="0" i="0"/>
            </a:lvl2pPr>
            <a:lvl3pPr marL="363538" indent="-177800">
              <a:tabLst/>
              <a:defRPr sz="1600" b="0" i="0"/>
            </a:lvl3pPr>
            <a:lvl4pPr marL="541338" indent="-177800">
              <a:tabLst/>
              <a:defRPr sz="1600" b="0" i="0"/>
            </a:lvl4pPr>
            <a:lvl5pPr marL="719138" indent="-177800">
              <a:tabLst/>
              <a:defRPr sz="16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Title 1">
            <a:extLst>
              <a:ext uri="{FF2B5EF4-FFF2-40B4-BE49-F238E27FC236}">
                <a16:creationId xmlns:a16="http://schemas.microsoft.com/office/drawing/2014/main" id="{06431373-5089-4611-B962-4B97DA0F071B}"/>
              </a:ext>
            </a:extLst>
          </p:cNvPr>
          <p:cNvSpPr>
            <a:spLocks noGrp="1"/>
          </p:cNvSpPr>
          <p:nvPr>
            <p:ph type="title"/>
          </p:nvPr>
        </p:nvSpPr>
        <p:spPr>
          <a:xfrm>
            <a:off x="263524" y="441326"/>
            <a:ext cx="11664951" cy="647700"/>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5" name="Content Placeholder 2">
            <a:extLst>
              <a:ext uri="{FF2B5EF4-FFF2-40B4-BE49-F238E27FC236}">
                <a16:creationId xmlns:a16="http://schemas.microsoft.com/office/drawing/2014/main" id="{1B662D3D-F323-A745-88C9-B16E0A8401B9}"/>
              </a:ext>
            </a:extLst>
          </p:cNvPr>
          <p:cNvSpPr>
            <a:spLocks noGrp="1"/>
          </p:cNvSpPr>
          <p:nvPr>
            <p:ph sz="quarter" idx="25"/>
          </p:nvPr>
        </p:nvSpPr>
        <p:spPr>
          <a:xfrm>
            <a:off x="263524" y="4078284"/>
            <a:ext cx="2663825" cy="2159000"/>
          </a:xfrm>
        </p:spPr>
        <p:txBody>
          <a:bodyPr/>
          <a:lstStyle>
            <a:lvl1pPr>
              <a:defRPr sz="1600" b="0" i="0"/>
            </a:lvl1pPr>
            <a:lvl2pPr marL="185738" indent="-177800">
              <a:tabLst/>
              <a:defRPr sz="1600" b="0" i="0"/>
            </a:lvl2pPr>
            <a:lvl3pPr marL="363538" indent="-177800">
              <a:tabLst/>
              <a:defRPr sz="1600" b="0" i="0"/>
            </a:lvl3pPr>
            <a:lvl4pPr marL="541338" indent="-177800">
              <a:tabLst/>
              <a:defRPr sz="1600" b="0" i="0"/>
            </a:lvl4pPr>
            <a:lvl5pPr marL="719138" indent="-177800">
              <a:tabLst/>
              <a:defRPr sz="16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7" name="Content Placeholder 2">
            <a:extLst>
              <a:ext uri="{FF2B5EF4-FFF2-40B4-BE49-F238E27FC236}">
                <a16:creationId xmlns:a16="http://schemas.microsoft.com/office/drawing/2014/main" id="{786BAB43-02CA-D546-863F-9D69B8EB323F}"/>
              </a:ext>
            </a:extLst>
          </p:cNvPr>
          <p:cNvSpPr>
            <a:spLocks noGrp="1"/>
          </p:cNvSpPr>
          <p:nvPr>
            <p:ph sz="quarter" idx="26"/>
          </p:nvPr>
        </p:nvSpPr>
        <p:spPr>
          <a:xfrm>
            <a:off x="3287715" y="1449392"/>
            <a:ext cx="2649536" cy="2159000"/>
          </a:xfrm>
        </p:spPr>
        <p:txBody>
          <a:bodyPr/>
          <a:lstStyle>
            <a:lvl1pPr>
              <a:defRPr sz="1600" b="0" i="0"/>
            </a:lvl1pPr>
            <a:lvl2pPr marL="185738" indent="-177800">
              <a:tabLst/>
              <a:defRPr sz="1600" b="0" i="0"/>
            </a:lvl2pPr>
            <a:lvl3pPr marL="363538" indent="-177800">
              <a:tabLst/>
              <a:defRPr sz="1600" b="0" i="0"/>
            </a:lvl3pPr>
            <a:lvl4pPr marL="541338" indent="-177800">
              <a:tabLst/>
              <a:defRPr sz="1600" b="0" i="0"/>
            </a:lvl4pPr>
            <a:lvl5pPr marL="719138" indent="-177800">
              <a:tabLst/>
              <a:defRPr sz="16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1" name="Content Placeholder 2">
            <a:extLst>
              <a:ext uri="{FF2B5EF4-FFF2-40B4-BE49-F238E27FC236}">
                <a16:creationId xmlns:a16="http://schemas.microsoft.com/office/drawing/2014/main" id="{D7FB5B96-4A03-014D-AD73-516DA1A3ADAE}"/>
              </a:ext>
            </a:extLst>
          </p:cNvPr>
          <p:cNvSpPr>
            <a:spLocks noGrp="1"/>
          </p:cNvSpPr>
          <p:nvPr>
            <p:ph sz="quarter" idx="27"/>
          </p:nvPr>
        </p:nvSpPr>
        <p:spPr>
          <a:xfrm>
            <a:off x="3287714" y="4078288"/>
            <a:ext cx="2628900" cy="2159000"/>
          </a:xfrm>
        </p:spPr>
        <p:txBody>
          <a:bodyPr/>
          <a:lstStyle>
            <a:lvl1pPr>
              <a:defRPr sz="1600" b="0" i="0"/>
            </a:lvl1pPr>
            <a:lvl2pPr marL="185738" indent="-177800">
              <a:tabLst/>
              <a:defRPr sz="1600" b="0" i="0"/>
            </a:lvl2pPr>
            <a:lvl3pPr marL="363538" indent="-177800">
              <a:tabLst/>
              <a:defRPr sz="1600" b="0" i="0"/>
            </a:lvl3pPr>
            <a:lvl4pPr marL="541338" indent="-177800">
              <a:tabLst/>
              <a:defRPr sz="1600" b="0" i="0"/>
            </a:lvl4pPr>
            <a:lvl5pPr marL="719138" indent="-177800">
              <a:tabLst/>
              <a:defRPr sz="16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2" name="Content Placeholder 2">
            <a:extLst>
              <a:ext uri="{FF2B5EF4-FFF2-40B4-BE49-F238E27FC236}">
                <a16:creationId xmlns:a16="http://schemas.microsoft.com/office/drawing/2014/main" id="{BAB3ED5D-4C41-354D-ADA4-6DC9CED4F367}"/>
              </a:ext>
            </a:extLst>
          </p:cNvPr>
          <p:cNvSpPr>
            <a:spLocks noGrp="1"/>
          </p:cNvSpPr>
          <p:nvPr>
            <p:ph sz="quarter" idx="28"/>
          </p:nvPr>
        </p:nvSpPr>
        <p:spPr>
          <a:xfrm>
            <a:off x="6254752" y="1449392"/>
            <a:ext cx="2649536" cy="2159000"/>
          </a:xfrm>
        </p:spPr>
        <p:txBody>
          <a:bodyPr/>
          <a:lstStyle>
            <a:lvl1pPr>
              <a:defRPr sz="1600" b="0" i="0"/>
            </a:lvl1pPr>
            <a:lvl2pPr marL="185738" indent="-177800">
              <a:tabLst/>
              <a:defRPr sz="1600" b="0" i="0"/>
            </a:lvl2pPr>
            <a:lvl3pPr marL="363538" indent="-177800">
              <a:tabLst/>
              <a:defRPr sz="1600" b="0" i="0"/>
            </a:lvl3pPr>
            <a:lvl4pPr marL="541338" indent="-177800">
              <a:tabLst/>
              <a:defRPr sz="1600" b="0" i="0"/>
            </a:lvl4pPr>
            <a:lvl5pPr marL="719138" indent="-177800">
              <a:tabLst/>
              <a:defRPr sz="16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Content Placeholder 2">
            <a:extLst>
              <a:ext uri="{FF2B5EF4-FFF2-40B4-BE49-F238E27FC236}">
                <a16:creationId xmlns:a16="http://schemas.microsoft.com/office/drawing/2014/main" id="{FF05F39C-30AB-584A-BD0E-3BD8D0919BBD}"/>
              </a:ext>
            </a:extLst>
          </p:cNvPr>
          <p:cNvSpPr>
            <a:spLocks noGrp="1"/>
          </p:cNvSpPr>
          <p:nvPr>
            <p:ph sz="quarter" idx="29"/>
          </p:nvPr>
        </p:nvSpPr>
        <p:spPr>
          <a:xfrm>
            <a:off x="6254750" y="4078288"/>
            <a:ext cx="2649537" cy="2159000"/>
          </a:xfrm>
        </p:spPr>
        <p:txBody>
          <a:bodyPr/>
          <a:lstStyle>
            <a:lvl1pPr>
              <a:defRPr sz="1600" b="0" i="0"/>
            </a:lvl1pPr>
            <a:lvl2pPr marL="185738" indent="-177800">
              <a:tabLst/>
              <a:defRPr sz="1600" b="0" i="0"/>
            </a:lvl2pPr>
            <a:lvl3pPr marL="363538" indent="-177800">
              <a:tabLst/>
              <a:defRPr sz="1600" b="0" i="0"/>
            </a:lvl3pPr>
            <a:lvl4pPr marL="541338" indent="-177800">
              <a:tabLst/>
              <a:defRPr sz="1600" b="0" i="0"/>
            </a:lvl4pPr>
            <a:lvl5pPr marL="719138" indent="-177800">
              <a:tabLst/>
              <a:defRPr sz="16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7" name="Content Placeholder 2">
            <a:extLst>
              <a:ext uri="{FF2B5EF4-FFF2-40B4-BE49-F238E27FC236}">
                <a16:creationId xmlns:a16="http://schemas.microsoft.com/office/drawing/2014/main" id="{2EC083C0-47CE-1E4C-98D7-D9A751D465D3}"/>
              </a:ext>
            </a:extLst>
          </p:cNvPr>
          <p:cNvSpPr>
            <a:spLocks noGrp="1"/>
          </p:cNvSpPr>
          <p:nvPr>
            <p:ph sz="quarter" idx="30"/>
          </p:nvPr>
        </p:nvSpPr>
        <p:spPr>
          <a:xfrm>
            <a:off x="9264651" y="1449392"/>
            <a:ext cx="2663825" cy="2159000"/>
          </a:xfrm>
        </p:spPr>
        <p:txBody>
          <a:bodyPr/>
          <a:lstStyle>
            <a:lvl1pPr>
              <a:defRPr sz="1600" b="0" i="0"/>
            </a:lvl1pPr>
            <a:lvl2pPr marL="185738" indent="-177800">
              <a:tabLst/>
              <a:defRPr sz="1600" b="0" i="0"/>
            </a:lvl2pPr>
            <a:lvl3pPr marL="363538" indent="-177800">
              <a:tabLst/>
              <a:defRPr sz="1600" b="0" i="0"/>
            </a:lvl3pPr>
            <a:lvl4pPr marL="541338" indent="-177800">
              <a:tabLst/>
              <a:defRPr sz="1600" b="0" i="0"/>
            </a:lvl4pPr>
            <a:lvl5pPr marL="719138" indent="-177800">
              <a:tabLst/>
              <a:defRPr sz="16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2" name="Content Placeholder 2">
            <a:extLst>
              <a:ext uri="{FF2B5EF4-FFF2-40B4-BE49-F238E27FC236}">
                <a16:creationId xmlns:a16="http://schemas.microsoft.com/office/drawing/2014/main" id="{B8794ADB-143A-1F46-8EFF-F0954C8A8577}"/>
              </a:ext>
            </a:extLst>
          </p:cNvPr>
          <p:cNvSpPr>
            <a:spLocks noGrp="1"/>
          </p:cNvSpPr>
          <p:nvPr>
            <p:ph sz="quarter" idx="31"/>
          </p:nvPr>
        </p:nvSpPr>
        <p:spPr>
          <a:xfrm>
            <a:off x="9264650" y="4078288"/>
            <a:ext cx="2663825" cy="2159000"/>
          </a:xfrm>
        </p:spPr>
        <p:txBody>
          <a:bodyPr/>
          <a:lstStyle>
            <a:lvl1pPr>
              <a:defRPr sz="1600" b="0" i="0"/>
            </a:lvl1pPr>
            <a:lvl2pPr marL="185738" indent="-177800">
              <a:tabLst/>
              <a:defRPr sz="1600" b="0" i="0"/>
            </a:lvl2pPr>
            <a:lvl3pPr marL="363538" indent="-177800">
              <a:tabLst/>
              <a:defRPr sz="1600" b="0" i="0"/>
            </a:lvl3pPr>
            <a:lvl4pPr marL="541338" indent="-177800">
              <a:tabLst/>
              <a:defRPr sz="1600" b="0" i="0"/>
            </a:lvl4pPr>
            <a:lvl5pPr marL="719138" indent="-177800">
              <a:tabLst/>
              <a:defRPr sz="16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33" name="Straight Connector 32">
            <a:extLst>
              <a:ext uri="{FF2B5EF4-FFF2-40B4-BE49-F238E27FC236}">
                <a16:creationId xmlns:a16="http://schemas.microsoft.com/office/drawing/2014/main" id="{E8EEBCFC-32C9-6147-BE8C-6E906611DC33}"/>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23821703-0169-3F45-9D38-500907FC0667}"/>
              </a:ext>
            </a:extLst>
          </p:cNvPr>
          <p:cNvGrpSpPr/>
          <p:nvPr userDrawn="1"/>
        </p:nvGrpSpPr>
        <p:grpSpPr>
          <a:xfrm>
            <a:off x="10814051" y="6438651"/>
            <a:ext cx="1111250" cy="225425"/>
            <a:chOff x="292100" y="6413250"/>
            <a:chExt cx="1111250" cy="225425"/>
          </a:xfrm>
        </p:grpSpPr>
        <p:sp>
          <p:nvSpPr>
            <p:cNvPr id="19" name="Freeform: Shape 12">
              <a:extLst>
                <a:ext uri="{FF2B5EF4-FFF2-40B4-BE49-F238E27FC236}">
                  <a16:creationId xmlns:a16="http://schemas.microsoft.com/office/drawing/2014/main" id="{A494C5A6-A6DF-ED43-9F00-A9BD5167C5DE}"/>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20" name="Freeform: Shape 13">
              <a:extLst>
                <a:ext uri="{FF2B5EF4-FFF2-40B4-BE49-F238E27FC236}">
                  <a16:creationId xmlns:a16="http://schemas.microsoft.com/office/drawing/2014/main" id="{A6BC512D-72B5-DE42-8BE1-5394D3B946CE}"/>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73625665"/>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2 Standard (4x2)">
    <p:bg>
      <p:bgPr>
        <a:solidFill>
          <a:schemeClr val="tx2"/>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63525" y="1449388"/>
            <a:ext cx="2663825" cy="2159000"/>
          </a:xfrm>
        </p:spPr>
        <p:txBody>
          <a:bodyPr/>
          <a:lstStyle>
            <a:lvl1pPr>
              <a:defRPr sz="1600" b="0" i="0">
                <a:solidFill>
                  <a:schemeClr val="bg1"/>
                </a:solidFill>
              </a:defRPr>
            </a:lvl1pPr>
            <a:lvl2pPr marL="185738" indent="-177800">
              <a:tabLst/>
              <a:defRPr sz="1600" b="0" i="0">
                <a:solidFill>
                  <a:schemeClr val="bg1"/>
                </a:solidFill>
              </a:defRPr>
            </a:lvl2pPr>
            <a:lvl3pPr marL="363538" indent="-177800">
              <a:tabLst/>
              <a:defRPr sz="1600" b="0" i="0">
                <a:solidFill>
                  <a:schemeClr val="bg1"/>
                </a:solidFill>
              </a:defRPr>
            </a:lvl3pPr>
            <a:lvl4pPr marL="541338" indent="-177800">
              <a:tabLst/>
              <a:defRPr sz="1600" b="0" i="0">
                <a:solidFill>
                  <a:schemeClr val="bg1"/>
                </a:solidFill>
              </a:defRPr>
            </a:lvl4pPr>
            <a:lvl5pPr marL="719138" indent="-177800">
              <a:tabLst/>
              <a:defRPr sz="1600"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Title 1">
            <a:extLst>
              <a:ext uri="{FF2B5EF4-FFF2-40B4-BE49-F238E27FC236}">
                <a16:creationId xmlns:a16="http://schemas.microsoft.com/office/drawing/2014/main" id="{06431373-5089-4611-B962-4B97DA0F071B}"/>
              </a:ext>
            </a:extLst>
          </p:cNvPr>
          <p:cNvSpPr>
            <a:spLocks noGrp="1"/>
          </p:cNvSpPr>
          <p:nvPr>
            <p:ph type="title"/>
          </p:nvPr>
        </p:nvSpPr>
        <p:spPr>
          <a:xfrm>
            <a:off x="263524" y="442800"/>
            <a:ext cx="11664951" cy="627311"/>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5" name="Content Placeholder 2">
            <a:extLst>
              <a:ext uri="{FF2B5EF4-FFF2-40B4-BE49-F238E27FC236}">
                <a16:creationId xmlns:a16="http://schemas.microsoft.com/office/drawing/2014/main" id="{1B662D3D-F323-A745-88C9-B16E0A8401B9}"/>
              </a:ext>
            </a:extLst>
          </p:cNvPr>
          <p:cNvSpPr>
            <a:spLocks noGrp="1"/>
          </p:cNvSpPr>
          <p:nvPr>
            <p:ph sz="quarter" idx="25"/>
          </p:nvPr>
        </p:nvSpPr>
        <p:spPr>
          <a:xfrm>
            <a:off x="263524" y="4078284"/>
            <a:ext cx="2663825" cy="2159000"/>
          </a:xfrm>
        </p:spPr>
        <p:txBody>
          <a:bodyPr/>
          <a:lstStyle>
            <a:lvl1pPr>
              <a:defRPr sz="1600" b="0" i="0">
                <a:solidFill>
                  <a:schemeClr val="bg1"/>
                </a:solidFill>
              </a:defRPr>
            </a:lvl1pPr>
            <a:lvl2pPr marL="185738" indent="-177800">
              <a:tabLst/>
              <a:defRPr sz="1600" b="0" i="0">
                <a:solidFill>
                  <a:schemeClr val="bg1"/>
                </a:solidFill>
              </a:defRPr>
            </a:lvl2pPr>
            <a:lvl3pPr marL="363538" indent="-177800">
              <a:tabLst/>
              <a:defRPr sz="1600" b="0" i="0">
                <a:solidFill>
                  <a:schemeClr val="bg1"/>
                </a:solidFill>
              </a:defRPr>
            </a:lvl3pPr>
            <a:lvl4pPr marL="541338" indent="-177800">
              <a:tabLst/>
              <a:defRPr sz="1600" b="0" i="0">
                <a:solidFill>
                  <a:schemeClr val="bg1"/>
                </a:solidFill>
              </a:defRPr>
            </a:lvl4pPr>
            <a:lvl5pPr marL="719138" indent="-177800">
              <a:tabLst/>
              <a:defRPr sz="1600"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7" name="Content Placeholder 2">
            <a:extLst>
              <a:ext uri="{FF2B5EF4-FFF2-40B4-BE49-F238E27FC236}">
                <a16:creationId xmlns:a16="http://schemas.microsoft.com/office/drawing/2014/main" id="{786BAB43-02CA-D546-863F-9D69B8EB323F}"/>
              </a:ext>
            </a:extLst>
          </p:cNvPr>
          <p:cNvSpPr>
            <a:spLocks noGrp="1"/>
          </p:cNvSpPr>
          <p:nvPr>
            <p:ph sz="quarter" idx="26"/>
          </p:nvPr>
        </p:nvSpPr>
        <p:spPr>
          <a:xfrm>
            <a:off x="3287715" y="1449392"/>
            <a:ext cx="2649536" cy="2159000"/>
          </a:xfrm>
        </p:spPr>
        <p:txBody>
          <a:bodyPr/>
          <a:lstStyle>
            <a:lvl1pPr>
              <a:defRPr sz="1600" b="0" i="0">
                <a:solidFill>
                  <a:schemeClr val="bg1"/>
                </a:solidFill>
              </a:defRPr>
            </a:lvl1pPr>
            <a:lvl2pPr marL="185738" indent="-177800">
              <a:tabLst/>
              <a:defRPr sz="1600" b="0" i="0">
                <a:solidFill>
                  <a:schemeClr val="bg1"/>
                </a:solidFill>
              </a:defRPr>
            </a:lvl2pPr>
            <a:lvl3pPr marL="363538" indent="-177800">
              <a:tabLst/>
              <a:defRPr sz="1600" b="0" i="0">
                <a:solidFill>
                  <a:schemeClr val="bg1"/>
                </a:solidFill>
              </a:defRPr>
            </a:lvl3pPr>
            <a:lvl4pPr marL="541338" indent="-177800">
              <a:tabLst/>
              <a:defRPr sz="1600" b="0" i="0">
                <a:solidFill>
                  <a:schemeClr val="bg1"/>
                </a:solidFill>
              </a:defRPr>
            </a:lvl4pPr>
            <a:lvl5pPr marL="719138" indent="-177800">
              <a:tabLst/>
              <a:defRPr sz="1600"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1" name="Content Placeholder 2">
            <a:extLst>
              <a:ext uri="{FF2B5EF4-FFF2-40B4-BE49-F238E27FC236}">
                <a16:creationId xmlns:a16="http://schemas.microsoft.com/office/drawing/2014/main" id="{D7FB5B96-4A03-014D-AD73-516DA1A3ADAE}"/>
              </a:ext>
            </a:extLst>
          </p:cNvPr>
          <p:cNvSpPr>
            <a:spLocks noGrp="1"/>
          </p:cNvSpPr>
          <p:nvPr>
            <p:ph sz="quarter" idx="27"/>
          </p:nvPr>
        </p:nvSpPr>
        <p:spPr>
          <a:xfrm>
            <a:off x="3287714" y="4078288"/>
            <a:ext cx="2628900" cy="2159000"/>
          </a:xfrm>
        </p:spPr>
        <p:txBody>
          <a:bodyPr/>
          <a:lstStyle>
            <a:lvl1pPr>
              <a:defRPr sz="1600" b="0" i="0">
                <a:solidFill>
                  <a:schemeClr val="bg1"/>
                </a:solidFill>
              </a:defRPr>
            </a:lvl1pPr>
            <a:lvl2pPr marL="185738" indent="-177800">
              <a:tabLst/>
              <a:defRPr sz="1600" b="0" i="0">
                <a:solidFill>
                  <a:schemeClr val="bg1"/>
                </a:solidFill>
              </a:defRPr>
            </a:lvl2pPr>
            <a:lvl3pPr marL="363538" indent="-177800">
              <a:tabLst/>
              <a:defRPr sz="1600" b="0" i="0">
                <a:solidFill>
                  <a:schemeClr val="bg1"/>
                </a:solidFill>
              </a:defRPr>
            </a:lvl3pPr>
            <a:lvl4pPr marL="541338" indent="-177800">
              <a:tabLst/>
              <a:defRPr sz="1600" b="0" i="0">
                <a:solidFill>
                  <a:schemeClr val="bg1"/>
                </a:solidFill>
              </a:defRPr>
            </a:lvl4pPr>
            <a:lvl5pPr marL="719138" indent="-177800">
              <a:tabLst/>
              <a:defRPr sz="1600"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2" name="Content Placeholder 2">
            <a:extLst>
              <a:ext uri="{FF2B5EF4-FFF2-40B4-BE49-F238E27FC236}">
                <a16:creationId xmlns:a16="http://schemas.microsoft.com/office/drawing/2014/main" id="{BAB3ED5D-4C41-354D-ADA4-6DC9CED4F367}"/>
              </a:ext>
            </a:extLst>
          </p:cNvPr>
          <p:cNvSpPr>
            <a:spLocks noGrp="1"/>
          </p:cNvSpPr>
          <p:nvPr>
            <p:ph sz="quarter" idx="28"/>
          </p:nvPr>
        </p:nvSpPr>
        <p:spPr>
          <a:xfrm>
            <a:off x="6254752" y="1449392"/>
            <a:ext cx="2649536" cy="2159000"/>
          </a:xfrm>
        </p:spPr>
        <p:txBody>
          <a:bodyPr/>
          <a:lstStyle>
            <a:lvl1pPr>
              <a:defRPr sz="1600" b="0" i="0">
                <a:solidFill>
                  <a:schemeClr val="bg1"/>
                </a:solidFill>
              </a:defRPr>
            </a:lvl1pPr>
            <a:lvl2pPr marL="185738" indent="-177800">
              <a:tabLst/>
              <a:defRPr sz="1600" b="0" i="0">
                <a:solidFill>
                  <a:schemeClr val="bg1"/>
                </a:solidFill>
              </a:defRPr>
            </a:lvl2pPr>
            <a:lvl3pPr marL="363538" indent="-177800">
              <a:tabLst/>
              <a:defRPr sz="1600" b="0" i="0">
                <a:solidFill>
                  <a:schemeClr val="bg1"/>
                </a:solidFill>
              </a:defRPr>
            </a:lvl3pPr>
            <a:lvl4pPr marL="541338" indent="-177800">
              <a:tabLst/>
              <a:defRPr sz="1600" b="0" i="0">
                <a:solidFill>
                  <a:schemeClr val="bg1"/>
                </a:solidFill>
              </a:defRPr>
            </a:lvl4pPr>
            <a:lvl5pPr marL="719138" indent="-177800">
              <a:tabLst/>
              <a:defRPr sz="1600"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Content Placeholder 2">
            <a:extLst>
              <a:ext uri="{FF2B5EF4-FFF2-40B4-BE49-F238E27FC236}">
                <a16:creationId xmlns:a16="http://schemas.microsoft.com/office/drawing/2014/main" id="{FF05F39C-30AB-584A-BD0E-3BD8D0919BBD}"/>
              </a:ext>
            </a:extLst>
          </p:cNvPr>
          <p:cNvSpPr>
            <a:spLocks noGrp="1"/>
          </p:cNvSpPr>
          <p:nvPr>
            <p:ph sz="quarter" idx="29"/>
          </p:nvPr>
        </p:nvSpPr>
        <p:spPr>
          <a:xfrm>
            <a:off x="6254750" y="4078288"/>
            <a:ext cx="2649537" cy="2159000"/>
          </a:xfrm>
        </p:spPr>
        <p:txBody>
          <a:bodyPr/>
          <a:lstStyle>
            <a:lvl1pPr>
              <a:defRPr sz="1600" b="0" i="0">
                <a:solidFill>
                  <a:schemeClr val="bg1"/>
                </a:solidFill>
              </a:defRPr>
            </a:lvl1pPr>
            <a:lvl2pPr marL="185738" indent="-177800">
              <a:tabLst/>
              <a:defRPr sz="1600" b="0" i="0">
                <a:solidFill>
                  <a:schemeClr val="bg1"/>
                </a:solidFill>
              </a:defRPr>
            </a:lvl2pPr>
            <a:lvl3pPr marL="363538" indent="-177800">
              <a:tabLst/>
              <a:defRPr sz="1600" b="0" i="0">
                <a:solidFill>
                  <a:schemeClr val="bg1"/>
                </a:solidFill>
              </a:defRPr>
            </a:lvl3pPr>
            <a:lvl4pPr marL="541338" indent="-177800">
              <a:tabLst/>
              <a:defRPr sz="1600" b="0" i="0">
                <a:solidFill>
                  <a:schemeClr val="bg1"/>
                </a:solidFill>
              </a:defRPr>
            </a:lvl4pPr>
            <a:lvl5pPr marL="719138" indent="-177800">
              <a:tabLst/>
              <a:defRPr sz="1600"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7" name="Content Placeholder 2">
            <a:extLst>
              <a:ext uri="{FF2B5EF4-FFF2-40B4-BE49-F238E27FC236}">
                <a16:creationId xmlns:a16="http://schemas.microsoft.com/office/drawing/2014/main" id="{2EC083C0-47CE-1E4C-98D7-D9A751D465D3}"/>
              </a:ext>
            </a:extLst>
          </p:cNvPr>
          <p:cNvSpPr>
            <a:spLocks noGrp="1"/>
          </p:cNvSpPr>
          <p:nvPr>
            <p:ph sz="quarter" idx="30"/>
          </p:nvPr>
        </p:nvSpPr>
        <p:spPr>
          <a:xfrm>
            <a:off x="9264651" y="1449392"/>
            <a:ext cx="2663825" cy="2159000"/>
          </a:xfrm>
        </p:spPr>
        <p:txBody>
          <a:bodyPr/>
          <a:lstStyle>
            <a:lvl1pPr>
              <a:defRPr sz="1600" b="0" i="0">
                <a:solidFill>
                  <a:schemeClr val="bg1"/>
                </a:solidFill>
              </a:defRPr>
            </a:lvl1pPr>
            <a:lvl2pPr marL="185738" indent="-177800">
              <a:tabLst/>
              <a:defRPr sz="1600" b="0" i="0">
                <a:solidFill>
                  <a:schemeClr val="bg1"/>
                </a:solidFill>
              </a:defRPr>
            </a:lvl2pPr>
            <a:lvl3pPr marL="363538" indent="-177800">
              <a:tabLst/>
              <a:defRPr sz="1600" b="0" i="0">
                <a:solidFill>
                  <a:schemeClr val="bg1"/>
                </a:solidFill>
              </a:defRPr>
            </a:lvl3pPr>
            <a:lvl4pPr marL="541338" indent="-177800">
              <a:tabLst/>
              <a:defRPr sz="1600" b="0" i="0">
                <a:solidFill>
                  <a:schemeClr val="bg1"/>
                </a:solidFill>
              </a:defRPr>
            </a:lvl4pPr>
            <a:lvl5pPr marL="719138" indent="-177800">
              <a:tabLst/>
              <a:defRPr sz="1600"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2" name="Content Placeholder 2">
            <a:extLst>
              <a:ext uri="{FF2B5EF4-FFF2-40B4-BE49-F238E27FC236}">
                <a16:creationId xmlns:a16="http://schemas.microsoft.com/office/drawing/2014/main" id="{B8794ADB-143A-1F46-8EFF-F0954C8A8577}"/>
              </a:ext>
            </a:extLst>
          </p:cNvPr>
          <p:cNvSpPr>
            <a:spLocks noGrp="1"/>
          </p:cNvSpPr>
          <p:nvPr>
            <p:ph sz="quarter" idx="31"/>
          </p:nvPr>
        </p:nvSpPr>
        <p:spPr>
          <a:xfrm>
            <a:off x="9264650" y="4078288"/>
            <a:ext cx="2663825" cy="2159000"/>
          </a:xfrm>
        </p:spPr>
        <p:txBody>
          <a:bodyPr/>
          <a:lstStyle>
            <a:lvl1pPr>
              <a:defRPr sz="1600" b="0" i="0">
                <a:solidFill>
                  <a:schemeClr val="bg1"/>
                </a:solidFill>
              </a:defRPr>
            </a:lvl1pPr>
            <a:lvl2pPr marL="185738" indent="-177800">
              <a:tabLst/>
              <a:defRPr sz="1600" b="0" i="0">
                <a:solidFill>
                  <a:schemeClr val="bg1"/>
                </a:solidFill>
              </a:defRPr>
            </a:lvl2pPr>
            <a:lvl3pPr marL="363538" indent="-177800">
              <a:tabLst/>
              <a:defRPr sz="1600" b="0" i="0">
                <a:solidFill>
                  <a:schemeClr val="bg1"/>
                </a:solidFill>
              </a:defRPr>
            </a:lvl3pPr>
            <a:lvl4pPr marL="541338" indent="-177800">
              <a:tabLst/>
              <a:defRPr sz="1600" b="0" i="0">
                <a:solidFill>
                  <a:schemeClr val="bg1"/>
                </a:solidFill>
              </a:defRPr>
            </a:lvl4pPr>
            <a:lvl5pPr marL="719138" indent="-177800">
              <a:tabLst/>
              <a:defRPr sz="1600"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33" name="Straight Connector 32">
            <a:extLst>
              <a:ext uri="{FF2B5EF4-FFF2-40B4-BE49-F238E27FC236}">
                <a16:creationId xmlns:a16="http://schemas.microsoft.com/office/drawing/2014/main" id="{E8EEBCFC-32C9-6147-BE8C-6E906611DC33}"/>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9D018944-6AE2-214E-B104-74653E9CBE32}"/>
              </a:ext>
            </a:extLst>
          </p:cNvPr>
          <p:cNvGrpSpPr/>
          <p:nvPr userDrawn="1"/>
        </p:nvGrpSpPr>
        <p:grpSpPr>
          <a:xfrm>
            <a:off x="10814051" y="6438651"/>
            <a:ext cx="1111250" cy="225425"/>
            <a:chOff x="292100" y="6413250"/>
            <a:chExt cx="1111250" cy="225425"/>
          </a:xfrm>
        </p:grpSpPr>
        <p:sp>
          <p:nvSpPr>
            <p:cNvPr id="25" name="Freeform: Shape 12">
              <a:extLst>
                <a:ext uri="{FF2B5EF4-FFF2-40B4-BE49-F238E27FC236}">
                  <a16:creationId xmlns:a16="http://schemas.microsoft.com/office/drawing/2014/main" id="{4AF11A06-A8FE-0A44-87F0-A4F70017142B}"/>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6" name="Freeform: Shape 13">
              <a:extLst>
                <a:ext uri="{FF2B5EF4-FFF2-40B4-BE49-F238E27FC236}">
                  <a16:creationId xmlns:a16="http://schemas.microsoft.com/office/drawing/2014/main" id="{06096875-5541-3048-A341-828DB54BC41E}"/>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009337093"/>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2 Standard (Imag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F1BD83B-24F1-4032-B2BA-E3528E92C029}"/>
              </a:ext>
            </a:extLst>
          </p:cNvPr>
          <p:cNvSpPr>
            <a:spLocks noGrp="1"/>
          </p:cNvSpPr>
          <p:nvPr>
            <p:ph type="pic" sz="quarter" idx="10"/>
          </p:nvPr>
        </p:nvSpPr>
        <p:spPr>
          <a:xfrm>
            <a:off x="0" y="0"/>
            <a:ext cx="12192000" cy="6858000"/>
          </a:xfrm>
        </p:spPr>
        <p:txBody>
          <a:bodyPr/>
          <a:lstStyle>
            <a:lvl1pPr>
              <a:defRPr b="0" i="0"/>
            </a:lvl1pPr>
          </a:lstStyle>
          <a:p>
            <a:r>
              <a:rPr lang="en-US" dirty="0"/>
              <a:t>Click icon to add picture</a:t>
            </a:r>
            <a:endParaRPr lang="en-AU" dirty="0"/>
          </a:p>
        </p:txBody>
      </p:sp>
      <p:sp>
        <p:nvSpPr>
          <p:cNvPr id="4" name="Title 1">
            <a:extLst>
              <a:ext uri="{FF2B5EF4-FFF2-40B4-BE49-F238E27FC236}">
                <a16:creationId xmlns:a16="http://schemas.microsoft.com/office/drawing/2014/main" id="{0C091A64-E8A9-4A51-BC6A-7F464ABB7EC1}"/>
              </a:ext>
            </a:extLst>
          </p:cNvPr>
          <p:cNvSpPr>
            <a:spLocks noGrp="1"/>
          </p:cNvSpPr>
          <p:nvPr>
            <p:ph type="title"/>
          </p:nvPr>
        </p:nvSpPr>
        <p:spPr>
          <a:xfrm>
            <a:off x="263525" y="442800"/>
            <a:ext cx="11664950" cy="647700"/>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grpSp>
        <p:nvGrpSpPr>
          <p:cNvPr id="5" name="Group 4">
            <a:extLst>
              <a:ext uri="{FF2B5EF4-FFF2-40B4-BE49-F238E27FC236}">
                <a16:creationId xmlns:a16="http://schemas.microsoft.com/office/drawing/2014/main" id="{6A3193E4-0CAE-7240-8789-F441B1BDE733}"/>
              </a:ext>
            </a:extLst>
          </p:cNvPr>
          <p:cNvGrpSpPr/>
          <p:nvPr userDrawn="1"/>
        </p:nvGrpSpPr>
        <p:grpSpPr>
          <a:xfrm>
            <a:off x="10814051" y="6438651"/>
            <a:ext cx="1111250" cy="225425"/>
            <a:chOff x="292100" y="6413250"/>
            <a:chExt cx="1111250" cy="225425"/>
          </a:xfrm>
        </p:grpSpPr>
        <p:sp>
          <p:nvSpPr>
            <p:cNvPr id="6" name="Freeform: Shape 12">
              <a:extLst>
                <a:ext uri="{FF2B5EF4-FFF2-40B4-BE49-F238E27FC236}">
                  <a16:creationId xmlns:a16="http://schemas.microsoft.com/office/drawing/2014/main" id="{1D38A505-956A-6541-8E40-83CBB03D908D}"/>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dirty="0"/>
            </a:p>
          </p:txBody>
        </p:sp>
        <p:sp>
          <p:nvSpPr>
            <p:cNvPr id="7" name="Freeform: Shape 13">
              <a:extLst>
                <a:ext uri="{FF2B5EF4-FFF2-40B4-BE49-F238E27FC236}">
                  <a16:creationId xmlns:a16="http://schemas.microsoft.com/office/drawing/2014/main" id="{FA0E319F-3735-FC41-BC6A-32F05C8D5076}"/>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746574965"/>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2 Standard (Half frame)">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263525" y="1449388"/>
            <a:ext cx="5653089" cy="4787900"/>
          </a:xfrm>
        </p:spPr>
        <p:txBody>
          <a:bodyPr anchor="ctr" anchorCtr="0"/>
          <a:lstStyle>
            <a:lvl1pPr marL="0" indent="0">
              <a:buFont typeface="System Font"/>
              <a:buNone/>
              <a:tabLst/>
              <a:defRPr sz="4000" b="0"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dirty="0"/>
              <a:t>Text</a:t>
            </a:r>
            <a:endParaRPr lang="en-GB" dirty="0"/>
          </a:p>
        </p:txBody>
      </p:sp>
      <p:sp>
        <p:nvSpPr>
          <p:cNvPr id="7" name="Title 1">
            <a:extLst>
              <a:ext uri="{FF2B5EF4-FFF2-40B4-BE49-F238E27FC236}">
                <a16:creationId xmlns:a16="http://schemas.microsoft.com/office/drawing/2014/main" id="{61AD7130-D359-4F94-B0B9-00F15CA96F0C}"/>
              </a:ext>
            </a:extLst>
          </p:cNvPr>
          <p:cNvSpPr>
            <a:spLocks noGrp="1"/>
          </p:cNvSpPr>
          <p:nvPr>
            <p:ph type="title"/>
          </p:nvPr>
        </p:nvSpPr>
        <p:spPr>
          <a:xfrm>
            <a:off x="263525" y="441332"/>
            <a:ext cx="11636375" cy="647694"/>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cxnSp>
        <p:nvCxnSpPr>
          <p:cNvPr id="8" name="Straight Connector 7">
            <a:extLst>
              <a:ext uri="{FF2B5EF4-FFF2-40B4-BE49-F238E27FC236}">
                <a16:creationId xmlns:a16="http://schemas.microsoft.com/office/drawing/2014/main" id="{CB050097-A050-AC43-B8AC-8F154A37D01D}"/>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D07D4AFD-9B6F-804C-A4B4-194DE7CF5BEC}"/>
              </a:ext>
            </a:extLst>
          </p:cNvPr>
          <p:cNvGrpSpPr/>
          <p:nvPr userDrawn="1"/>
        </p:nvGrpSpPr>
        <p:grpSpPr>
          <a:xfrm>
            <a:off x="10814051" y="6438651"/>
            <a:ext cx="1111250" cy="225425"/>
            <a:chOff x="292100" y="6413250"/>
            <a:chExt cx="1111250" cy="225425"/>
          </a:xfrm>
        </p:grpSpPr>
        <p:sp>
          <p:nvSpPr>
            <p:cNvPr id="10" name="Freeform: Shape 12">
              <a:extLst>
                <a:ext uri="{FF2B5EF4-FFF2-40B4-BE49-F238E27FC236}">
                  <a16:creationId xmlns:a16="http://schemas.microsoft.com/office/drawing/2014/main" id="{EC544850-50DF-A54D-9D5E-655AB338E00C}"/>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12" name="Freeform: Shape 13">
              <a:extLst>
                <a:ext uri="{FF2B5EF4-FFF2-40B4-BE49-F238E27FC236}">
                  <a16:creationId xmlns:a16="http://schemas.microsoft.com/office/drawing/2014/main" id="{6189A98C-6029-5247-B1F9-C029C61DF1E6}"/>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967944241"/>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1 Standard (Text+Imag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20" name="Content Placeholder 2">
            <a:extLst>
              <a:ext uri="{FF2B5EF4-FFF2-40B4-BE49-F238E27FC236}">
                <a16:creationId xmlns:a16="http://schemas.microsoft.com/office/drawing/2014/main" id="{700C7E43-69DC-A64D-8E37-1A5C66C0DE0B}"/>
              </a:ext>
            </a:extLst>
          </p:cNvPr>
          <p:cNvSpPr>
            <a:spLocks noGrp="1"/>
          </p:cNvSpPr>
          <p:nvPr>
            <p:ph sz="quarter" idx="35"/>
          </p:nvPr>
        </p:nvSpPr>
        <p:spPr>
          <a:xfrm>
            <a:off x="6254750" y="-6438"/>
            <a:ext cx="5937249" cy="6858000"/>
          </a:xfrm>
          <a:blipFill dpi="0" rotWithShape="1">
            <a:blip r:embed="rId3" cstate="screen">
              <a:extLst>
                <a:ext uri="{28A0092B-C50C-407E-A947-70E740481C1C}">
                  <a14:useLocalDpi xmlns:a14="http://schemas.microsoft.com/office/drawing/2010/main"/>
                </a:ext>
              </a:extLst>
            </a:blip>
            <a:srcRect/>
            <a:stretch>
              <a:fillRect/>
            </a:stretch>
          </a:blipFill>
        </p:spPr>
        <p:txBody>
          <a:bodyPr/>
          <a:lstStyle>
            <a:lvl1pPr>
              <a:defRPr sz="1600" b="0" i="0">
                <a:solidFill>
                  <a:schemeClr val="bg1"/>
                </a:solidFill>
              </a:defRPr>
            </a:lvl1pPr>
          </a:lstStyle>
          <a:p>
            <a:pPr lvl="0"/>
            <a:r>
              <a:rPr lang="en-US" dirty="0"/>
              <a:t>Click to edit Master text styles</a:t>
            </a:r>
          </a:p>
        </p:txBody>
      </p:sp>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263526" y="1449388"/>
            <a:ext cx="5653088" cy="4787899"/>
          </a:xfrm>
        </p:spPr>
        <p:txBody>
          <a:bodyPr anchor="ctr" anchorCtr="0"/>
          <a:lstStyle>
            <a:lvl1pPr marL="0" indent="0">
              <a:buFont typeface="System Font"/>
              <a:buNone/>
              <a:tabLst/>
              <a:defRPr sz="4000" b="0"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dirty="0"/>
              <a:t>Text</a:t>
            </a:r>
            <a:endParaRPr lang="en-GB" dirty="0"/>
          </a:p>
        </p:txBody>
      </p:sp>
      <p:sp>
        <p:nvSpPr>
          <p:cNvPr id="7" name="Title 1">
            <a:extLst>
              <a:ext uri="{FF2B5EF4-FFF2-40B4-BE49-F238E27FC236}">
                <a16:creationId xmlns:a16="http://schemas.microsoft.com/office/drawing/2014/main" id="{61AD7130-D359-4F94-B0B9-00F15CA96F0C}"/>
              </a:ext>
            </a:extLst>
          </p:cNvPr>
          <p:cNvSpPr>
            <a:spLocks noGrp="1"/>
          </p:cNvSpPr>
          <p:nvPr>
            <p:ph type="title"/>
          </p:nvPr>
        </p:nvSpPr>
        <p:spPr>
          <a:xfrm>
            <a:off x="263526" y="441332"/>
            <a:ext cx="5653087" cy="647684"/>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cxnSp>
        <p:nvCxnSpPr>
          <p:cNvPr id="8" name="Straight Connector 7">
            <a:extLst>
              <a:ext uri="{FF2B5EF4-FFF2-40B4-BE49-F238E27FC236}">
                <a16:creationId xmlns:a16="http://schemas.microsoft.com/office/drawing/2014/main" id="{4F51FCD9-7813-7340-AF1B-F0FF7299C282}"/>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056934C3-8B73-5042-8296-F7855AA189F6}"/>
              </a:ext>
            </a:extLst>
          </p:cNvPr>
          <p:cNvGrpSpPr/>
          <p:nvPr userDrawn="1"/>
        </p:nvGrpSpPr>
        <p:grpSpPr>
          <a:xfrm>
            <a:off x="10814051" y="6438651"/>
            <a:ext cx="1111250" cy="225425"/>
            <a:chOff x="292100" y="6413250"/>
            <a:chExt cx="1111250" cy="225425"/>
          </a:xfrm>
        </p:grpSpPr>
        <p:sp>
          <p:nvSpPr>
            <p:cNvPr id="10" name="Freeform: Shape 12">
              <a:extLst>
                <a:ext uri="{FF2B5EF4-FFF2-40B4-BE49-F238E27FC236}">
                  <a16:creationId xmlns:a16="http://schemas.microsoft.com/office/drawing/2014/main" id="{30F23495-006E-CD43-AC2F-DB519D2753A2}"/>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dirty="0"/>
            </a:p>
          </p:txBody>
        </p:sp>
        <p:sp>
          <p:nvSpPr>
            <p:cNvPr id="11" name="Freeform: Shape 13">
              <a:extLst>
                <a:ext uri="{FF2B5EF4-FFF2-40B4-BE49-F238E27FC236}">
                  <a16:creationId xmlns:a16="http://schemas.microsoft.com/office/drawing/2014/main" id="{51230024-A8BD-5E4F-96B8-825E09CDDD5E}"/>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4112656088"/>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2 Standard (Text+Image)">
    <p:bg>
      <p:bgPr>
        <a:solidFill>
          <a:schemeClr val="tx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20" name="Content Placeholder 2">
            <a:extLst>
              <a:ext uri="{FF2B5EF4-FFF2-40B4-BE49-F238E27FC236}">
                <a16:creationId xmlns:a16="http://schemas.microsoft.com/office/drawing/2014/main" id="{700C7E43-69DC-A64D-8E37-1A5C66C0DE0B}"/>
              </a:ext>
            </a:extLst>
          </p:cNvPr>
          <p:cNvSpPr>
            <a:spLocks noGrp="1"/>
          </p:cNvSpPr>
          <p:nvPr>
            <p:ph sz="quarter" idx="35"/>
          </p:nvPr>
        </p:nvSpPr>
        <p:spPr>
          <a:xfrm>
            <a:off x="6275388" y="-6438"/>
            <a:ext cx="5916611" cy="6858000"/>
          </a:xfrm>
          <a:blipFill dpi="0" rotWithShape="1">
            <a:blip r:embed="rId3" cstate="screen">
              <a:extLst>
                <a:ext uri="{28A0092B-C50C-407E-A947-70E740481C1C}">
                  <a14:useLocalDpi xmlns:a14="http://schemas.microsoft.com/office/drawing/2010/main"/>
                </a:ext>
              </a:extLst>
            </a:blip>
            <a:srcRect/>
            <a:stretch>
              <a:fillRect/>
            </a:stretch>
          </a:blipFill>
        </p:spPr>
        <p:txBody>
          <a:bodyPr/>
          <a:lstStyle>
            <a:lvl1pPr>
              <a:defRPr sz="1600" b="0" i="0">
                <a:solidFill>
                  <a:schemeClr val="bg1"/>
                </a:solidFill>
              </a:defRPr>
            </a:lvl1pPr>
          </a:lstStyle>
          <a:p>
            <a:pPr lvl="0"/>
            <a:r>
              <a:rPr lang="en-US" dirty="0"/>
              <a:t>Click to edit Master text styles</a:t>
            </a:r>
          </a:p>
        </p:txBody>
      </p:sp>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263526" y="1449388"/>
            <a:ext cx="5653088" cy="4787900"/>
          </a:xfrm>
        </p:spPr>
        <p:txBody>
          <a:bodyPr anchor="ctr" anchorCtr="0"/>
          <a:lstStyle>
            <a:lvl1pPr marL="0" indent="0">
              <a:buFont typeface="System Font"/>
              <a:buNone/>
              <a:tabLst/>
              <a:defRPr sz="40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dirty="0"/>
              <a:t>Text</a:t>
            </a:r>
            <a:endParaRPr lang="en-GB" dirty="0"/>
          </a:p>
        </p:txBody>
      </p:sp>
      <p:sp>
        <p:nvSpPr>
          <p:cNvPr id="7" name="Title 1">
            <a:extLst>
              <a:ext uri="{FF2B5EF4-FFF2-40B4-BE49-F238E27FC236}">
                <a16:creationId xmlns:a16="http://schemas.microsoft.com/office/drawing/2014/main" id="{61AD7130-D359-4F94-B0B9-00F15CA96F0C}"/>
              </a:ext>
            </a:extLst>
          </p:cNvPr>
          <p:cNvSpPr>
            <a:spLocks noGrp="1"/>
          </p:cNvSpPr>
          <p:nvPr>
            <p:ph type="title"/>
          </p:nvPr>
        </p:nvSpPr>
        <p:spPr>
          <a:xfrm>
            <a:off x="263526" y="441327"/>
            <a:ext cx="5653087" cy="647698"/>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cxnSp>
        <p:nvCxnSpPr>
          <p:cNvPr id="6" name="Straight Connector 5">
            <a:extLst>
              <a:ext uri="{FF2B5EF4-FFF2-40B4-BE49-F238E27FC236}">
                <a16:creationId xmlns:a16="http://schemas.microsoft.com/office/drawing/2014/main" id="{F339C655-0834-AB47-8F00-F1CFD13675F1}"/>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D001E8A-305A-3C4C-86E9-C4DCFA2178FF}"/>
              </a:ext>
            </a:extLst>
          </p:cNvPr>
          <p:cNvGrpSpPr/>
          <p:nvPr userDrawn="1"/>
        </p:nvGrpSpPr>
        <p:grpSpPr>
          <a:xfrm>
            <a:off x="10814051" y="6438651"/>
            <a:ext cx="1111250" cy="225425"/>
            <a:chOff x="292100" y="6413250"/>
            <a:chExt cx="1111250" cy="225425"/>
          </a:xfrm>
        </p:grpSpPr>
        <p:sp>
          <p:nvSpPr>
            <p:cNvPr id="9" name="Freeform: Shape 12">
              <a:extLst>
                <a:ext uri="{FF2B5EF4-FFF2-40B4-BE49-F238E27FC236}">
                  <a16:creationId xmlns:a16="http://schemas.microsoft.com/office/drawing/2014/main" id="{83785A3C-2D4B-ED4A-83F6-43687CD158F1}"/>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dirty="0"/>
            </a:p>
          </p:txBody>
        </p:sp>
        <p:sp>
          <p:nvSpPr>
            <p:cNvPr id="10" name="Freeform: Shape 13">
              <a:extLst>
                <a:ext uri="{FF2B5EF4-FFF2-40B4-BE49-F238E27FC236}">
                  <a16:creationId xmlns:a16="http://schemas.microsoft.com/office/drawing/2014/main" id="{E92A2CC5-6F87-0E40-A146-0738E8667342}"/>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3483878804"/>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3 Standard (Text+Image)">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23102CB-A55A-4EBF-9999-98C73B303A08}"/>
              </a:ext>
            </a:extLst>
          </p:cNvPr>
          <p:cNvSpPr>
            <a:spLocks noGrp="1"/>
          </p:cNvSpPr>
          <p:nvPr>
            <p:ph sz="quarter" idx="35"/>
          </p:nvPr>
        </p:nvSpPr>
        <p:spPr>
          <a:xfrm>
            <a:off x="2" y="-6438"/>
            <a:ext cx="5916612"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defRPr sz="1600" b="0" i="0">
                <a:solidFill>
                  <a:schemeClr val="bg1"/>
                </a:solidFill>
              </a:defRPr>
            </a:lvl1pPr>
          </a:lstStyle>
          <a:p>
            <a:pPr lvl="0"/>
            <a:r>
              <a:rPr lang="en-US" dirty="0"/>
              <a:t>Click to edit Master text styles</a:t>
            </a:r>
          </a:p>
        </p:txBody>
      </p:sp>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6254749" y="441325"/>
            <a:ext cx="5648325" cy="5795963"/>
          </a:xfrm>
        </p:spPr>
        <p:txBody>
          <a:bodyPr anchor="ctr" anchorCtr="0"/>
          <a:lstStyle>
            <a:lvl1pPr marL="0" indent="0">
              <a:buFont typeface="System Font"/>
              <a:buNone/>
              <a:tabLst/>
              <a:defRPr sz="4000" b="1"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dirty="0"/>
              <a:t>Text</a:t>
            </a:r>
            <a:endParaRPr lang="en-GB" dirty="0"/>
          </a:p>
        </p:txBody>
      </p:sp>
      <p:grpSp>
        <p:nvGrpSpPr>
          <p:cNvPr id="7" name="Group 6">
            <a:extLst>
              <a:ext uri="{FF2B5EF4-FFF2-40B4-BE49-F238E27FC236}">
                <a16:creationId xmlns:a16="http://schemas.microsoft.com/office/drawing/2014/main" id="{B2EE6BB3-D11A-3A4E-B10C-00B571B0A659}"/>
              </a:ext>
            </a:extLst>
          </p:cNvPr>
          <p:cNvGrpSpPr/>
          <p:nvPr userDrawn="1"/>
        </p:nvGrpSpPr>
        <p:grpSpPr>
          <a:xfrm>
            <a:off x="10814051" y="6438651"/>
            <a:ext cx="1111250" cy="225425"/>
            <a:chOff x="292100" y="6413250"/>
            <a:chExt cx="1111250" cy="225425"/>
          </a:xfrm>
        </p:grpSpPr>
        <p:sp>
          <p:nvSpPr>
            <p:cNvPr id="8" name="Freeform: Shape 12">
              <a:extLst>
                <a:ext uri="{FF2B5EF4-FFF2-40B4-BE49-F238E27FC236}">
                  <a16:creationId xmlns:a16="http://schemas.microsoft.com/office/drawing/2014/main" id="{C0D1F797-B420-E445-B6BC-75AD58351AC2}"/>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9" name="Freeform: Shape 13">
              <a:extLst>
                <a:ext uri="{FF2B5EF4-FFF2-40B4-BE49-F238E27FC236}">
                  <a16:creationId xmlns:a16="http://schemas.microsoft.com/office/drawing/2014/main" id="{87054E83-B294-224C-83D4-62B9F48FBCD3}"/>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353472481"/>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4 Standard (Text+Image)">
    <p:bg>
      <p:bgPr>
        <a:solidFill>
          <a:schemeClr val="tx2"/>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23102CB-A55A-4EBF-9999-98C73B303A08}"/>
              </a:ext>
            </a:extLst>
          </p:cNvPr>
          <p:cNvSpPr>
            <a:spLocks noGrp="1"/>
          </p:cNvSpPr>
          <p:nvPr>
            <p:ph sz="quarter" idx="35"/>
          </p:nvPr>
        </p:nvSpPr>
        <p:spPr>
          <a:xfrm>
            <a:off x="2" y="-6438"/>
            <a:ext cx="5916612"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defRPr sz="1600" b="0" i="0">
                <a:solidFill>
                  <a:schemeClr val="bg1"/>
                </a:solidFill>
              </a:defRPr>
            </a:lvl1pPr>
          </a:lstStyle>
          <a:p>
            <a:pPr lvl="0"/>
            <a:r>
              <a:rPr lang="en-US" dirty="0"/>
              <a:t>Click to edit Master text styles</a:t>
            </a:r>
          </a:p>
        </p:txBody>
      </p:sp>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6254749" y="620713"/>
            <a:ext cx="5673726" cy="5616575"/>
          </a:xfrm>
        </p:spPr>
        <p:txBody>
          <a:bodyPr anchor="ctr" anchorCtr="0"/>
          <a:lstStyle>
            <a:lvl1pPr marL="0" indent="0">
              <a:buFont typeface="System Font"/>
              <a:buNone/>
              <a:tabLst/>
              <a:defRPr sz="40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dirty="0"/>
              <a:t>Text</a:t>
            </a:r>
            <a:endParaRPr lang="en-GB" dirty="0"/>
          </a:p>
        </p:txBody>
      </p:sp>
      <p:grpSp>
        <p:nvGrpSpPr>
          <p:cNvPr id="12" name="Group 11">
            <a:extLst>
              <a:ext uri="{FF2B5EF4-FFF2-40B4-BE49-F238E27FC236}">
                <a16:creationId xmlns:a16="http://schemas.microsoft.com/office/drawing/2014/main" id="{C9FFE8A9-7597-4F6D-8E90-162837D089FD}"/>
              </a:ext>
            </a:extLst>
          </p:cNvPr>
          <p:cNvGrpSpPr/>
          <p:nvPr userDrawn="1"/>
        </p:nvGrpSpPr>
        <p:grpSpPr>
          <a:xfrm>
            <a:off x="10788650" y="6413250"/>
            <a:ext cx="1111250" cy="225425"/>
            <a:chOff x="292100" y="6413250"/>
            <a:chExt cx="1111250" cy="225425"/>
          </a:xfrm>
        </p:grpSpPr>
        <p:sp>
          <p:nvSpPr>
            <p:cNvPr id="13" name="Freeform: Shape 12">
              <a:extLst>
                <a:ext uri="{FF2B5EF4-FFF2-40B4-BE49-F238E27FC236}">
                  <a16:creationId xmlns:a16="http://schemas.microsoft.com/office/drawing/2014/main" id="{10284E6B-2D57-4841-AA19-795844E87F72}"/>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solidFill>
                  <a:schemeClr val="bg1"/>
                </a:solidFill>
              </a:endParaRPr>
            </a:p>
          </p:txBody>
        </p:sp>
        <p:sp>
          <p:nvSpPr>
            <p:cNvPr id="14" name="Freeform: Shape 13">
              <a:extLst>
                <a:ext uri="{FF2B5EF4-FFF2-40B4-BE49-F238E27FC236}">
                  <a16:creationId xmlns:a16="http://schemas.microsoft.com/office/drawing/2014/main" id="{C0130474-06CB-4DB0-B42A-F7F7A65B59F8}"/>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1149398042"/>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1 Call out Lar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263525" y="441325"/>
            <a:ext cx="11664950" cy="5795963"/>
          </a:xfrm>
          <a:prstGeom prst="rect">
            <a:avLst/>
          </a:prstGeom>
        </p:spPr>
        <p:txBody>
          <a:bodyPr lIns="0" tIns="0" rIns="0" bIns="0" anchor="ctr" anchorCtr="0">
            <a:normAutofit/>
          </a:bodyPr>
          <a:lstStyle>
            <a:lvl1pPr>
              <a:lnSpc>
                <a:spcPct val="90000"/>
              </a:lnSpc>
              <a:defRPr sz="9600" b="1"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Large text call out</a:t>
            </a:r>
          </a:p>
        </p:txBody>
      </p:sp>
      <p:cxnSp>
        <p:nvCxnSpPr>
          <p:cNvPr id="5" name="Straight Connector 4">
            <a:extLst>
              <a:ext uri="{FF2B5EF4-FFF2-40B4-BE49-F238E27FC236}">
                <a16:creationId xmlns:a16="http://schemas.microsoft.com/office/drawing/2014/main" id="{CB19BDBE-AF4A-5940-B6E0-7FC401472CC8}"/>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050F6376-2CF0-6648-B02D-E5CB3AC0281F}"/>
              </a:ext>
            </a:extLst>
          </p:cNvPr>
          <p:cNvGrpSpPr/>
          <p:nvPr userDrawn="1"/>
        </p:nvGrpSpPr>
        <p:grpSpPr>
          <a:xfrm>
            <a:off x="10814051" y="6438651"/>
            <a:ext cx="1111250" cy="225425"/>
            <a:chOff x="292100" y="6413250"/>
            <a:chExt cx="1111250" cy="225425"/>
          </a:xfrm>
        </p:grpSpPr>
        <p:sp>
          <p:nvSpPr>
            <p:cNvPr id="6" name="Freeform: Shape 12">
              <a:extLst>
                <a:ext uri="{FF2B5EF4-FFF2-40B4-BE49-F238E27FC236}">
                  <a16:creationId xmlns:a16="http://schemas.microsoft.com/office/drawing/2014/main" id="{F41EB637-536C-4E4E-8282-87E3FF4A5366}"/>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7" name="Freeform: Shape 13">
              <a:extLst>
                <a:ext uri="{FF2B5EF4-FFF2-40B4-BE49-F238E27FC236}">
                  <a16:creationId xmlns:a16="http://schemas.microsoft.com/office/drawing/2014/main" id="{7E71FBE2-FD33-7B4E-BF85-35992BC45035}"/>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15538105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1 Divider (White/Green)">
    <p:spTree>
      <p:nvGrpSpPr>
        <p:cNvPr id="1" name=""/>
        <p:cNvGrpSpPr/>
        <p:nvPr/>
      </p:nvGrpSpPr>
      <p:grpSpPr>
        <a:xfrm>
          <a:off x="0" y="0"/>
          <a:ext cx="0" cy="0"/>
          <a:chOff x="0" y="0"/>
          <a:chExt cx="0" cy="0"/>
        </a:xfrm>
      </p:grpSpPr>
      <p:sp>
        <p:nvSpPr>
          <p:cNvPr id="6" name="Graphic 15">
            <a:extLst>
              <a:ext uri="{FF2B5EF4-FFF2-40B4-BE49-F238E27FC236}">
                <a16:creationId xmlns:a16="http://schemas.microsoft.com/office/drawing/2014/main" id="{B6B125B8-FB5E-4C71-8D9B-34E183EABE30}"/>
              </a:ext>
            </a:extLst>
          </p:cNvPr>
          <p:cNvSpPr/>
          <p:nvPr userDrawn="1"/>
        </p:nvSpPr>
        <p:spPr>
          <a:xfrm>
            <a:off x="-77579" y="304799"/>
            <a:ext cx="10545554" cy="5310189"/>
          </a:xfrm>
          <a:custGeom>
            <a:avLst/>
            <a:gdLst>
              <a:gd name="connsiteX0" fmla="*/ 0 w 10731855"/>
              <a:gd name="connsiteY0" fmla="*/ 1571788 h 5191127"/>
              <a:gd name="connsiteX1" fmla="*/ 4277659 w 10731855"/>
              <a:gd name="connsiteY1" fmla="*/ 0 h 5191127"/>
              <a:gd name="connsiteX2" fmla="*/ 10731856 w 10731855"/>
              <a:gd name="connsiteY2" fmla="*/ 5191128 h 5191127"/>
            </a:gdLst>
            <a:ahLst/>
            <a:cxnLst>
              <a:cxn ang="0">
                <a:pos x="connsiteX0" y="connsiteY0"/>
              </a:cxn>
              <a:cxn ang="0">
                <a:pos x="connsiteX1" y="connsiteY1"/>
              </a:cxn>
              <a:cxn ang="0">
                <a:pos x="connsiteX2" y="connsiteY2"/>
              </a:cxn>
            </a:cxnLst>
            <a:rect l="l" t="t" r="r" b="b"/>
            <a:pathLst>
              <a:path w="10731855" h="5191127">
                <a:moveTo>
                  <a:pt x="0" y="1571788"/>
                </a:moveTo>
                <a:cubicBezTo>
                  <a:pt x="1152409" y="591359"/>
                  <a:pt x="2645960" y="0"/>
                  <a:pt x="4277659" y="0"/>
                </a:cubicBezTo>
                <a:cubicBezTo>
                  <a:pt x="7440265" y="0"/>
                  <a:pt x="10084110" y="2222353"/>
                  <a:pt x="10731856" y="5191128"/>
                </a:cubicBezTo>
              </a:path>
            </a:pathLst>
          </a:custGeom>
          <a:noFill/>
          <a:ln w="114300" cap="flat">
            <a:solidFill>
              <a:schemeClr val="accent1"/>
            </a:solidFill>
            <a:prstDash val="solid"/>
            <a:miter/>
          </a:ln>
        </p:spPr>
        <p:txBody>
          <a:bodyPr rtlCol="0" anchor="ctr"/>
          <a:lstStyle/>
          <a:p>
            <a:r>
              <a:rPr lang="en-US"/>
              <a:t> </a:t>
            </a:r>
          </a:p>
        </p:txBody>
      </p:sp>
      <p:grpSp>
        <p:nvGrpSpPr>
          <p:cNvPr id="14" name="Group 13">
            <a:extLst>
              <a:ext uri="{FF2B5EF4-FFF2-40B4-BE49-F238E27FC236}">
                <a16:creationId xmlns:a16="http://schemas.microsoft.com/office/drawing/2014/main" id="{267B143B-2882-4441-A146-81085A8C5500}"/>
              </a:ext>
            </a:extLst>
          </p:cNvPr>
          <p:cNvGrpSpPr/>
          <p:nvPr userDrawn="1"/>
        </p:nvGrpSpPr>
        <p:grpSpPr>
          <a:xfrm>
            <a:off x="10601983" y="286755"/>
            <a:ext cx="1297917" cy="302151"/>
            <a:chOff x="10601983" y="286755"/>
            <a:chExt cx="1297917" cy="302151"/>
          </a:xfrm>
        </p:grpSpPr>
        <p:sp>
          <p:nvSpPr>
            <p:cNvPr id="15" name="Freeform 5">
              <a:extLst>
                <a:ext uri="{FF2B5EF4-FFF2-40B4-BE49-F238E27FC236}">
                  <a16:creationId xmlns:a16="http://schemas.microsoft.com/office/drawing/2014/main" id="{30D7E4FC-1FF1-4894-A2C0-159A3C4A6E4B}"/>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DA4EC6E6-9B46-4A2B-AEA4-09DF92D0D761}"/>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CA01806E-2F77-47BD-871B-C1B6A295C0BB}"/>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id="{6A8F04A9-1FCF-4211-B60A-943233629577}"/>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id="{DB80C9BD-96C0-4809-87C4-851D170F5248}"/>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3" name="Freeform: Shape 22">
            <a:extLst>
              <a:ext uri="{FF2B5EF4-FFF2-40B4-BE49-F238E27FC236}">
                <a16:creationId xmlns:a16="http://schemas.microsoft.com/office/drawing/2014/main" id="{A35638CA-BC63-4C88-A309-B5C4D7EDEFBF}"/>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tx1"/>
          </a:solidFill>
          <a:ln w="9525" cap="flat">
            <a:noFill/>
            <a:prstDash val="solid"/>
            <a:miter/>
          </a:ln>
        </p:spPr>
        <p:txBody>
          <a:bodyPr rtlCol="0" anchor="ctr"/>
          <a:lstStyle/>
          <a:p>
            <a:endParaRPr lang="en-US"/>
          </a:p>
        </p:txBody>
      </p:sp>
      <p:sp>
        <p:nvSpPr>
          <p:cNvPr id="20" name="Title 1">
            <a:extLst>
              <a:ext uri="{FF2B5EF4-FFF2-40B4-BE49-F238E27FC236}">
                <a16:creationId xmlns:a16="http://schemas.microsoft.com/office/drawing/2014/main" id="{11A3703C-94C2-BD48-BE90-1E0A710F6B52}"/>
              </a:ext>
            </a:extLst>
          </p:cNvPr>
          <p:cNvSpPr>
            <a:spLocks noGrp="1"/>
          </p:cNvSpPr>
          <p:nvPr>
            <p:ph type="title" hasCustomPrompt="1"/>
          </p:nvPr>
        </p:nvSpPr>
        <p:spPr>
          <a:xfrm>
            <a:off x="263525" y="1893888"/>
            <a:ext cx="7669213" cy="1355725"/>
          </a:xfrm>
          <a:prstGeom prst="rect">
            <a:avLst/>
          </a:prstGeom>
        </p:spPr>
        <p:txBody>
          <a:bodyPr lIns="0" tIns="0" rIns="0" bIns="0" anchor="b" anchorCtr="0">
            <a:normAutofit/>
          </a:bodyPr>
          <a:lstStyle>
            <a:lvl1pPr algn="l">
              <a:defRPr sz="4800" b="1"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Section title</a:t>
            </a:r>
          </a:p>
        </p:txBody>
      </p:sp>
      <p:sp>
        <p:nvSpPr>
          <p:cNvPr id="21" name="Text Placeholder 4">
            <a:extLst>
              <a:ext uri="{FF2B5EF4-FFF2-40B4-BE49-F238E27FC236}">
                <a16:creationId xmlns:a16="http://schemas.microsoft.com/office/drawing/2014/main" id="{BA9246C6-EAA1-6240-8D80-B8A3B6DC6887}"/>
              </a:ext>
            </a:extLst>
          </p:cNvPr>
          <p:cNvSpPr>
            <a:spLocks noGrp="1"/>
          </p:cNvSpPr>
          <p:nvPr>
            <p:ph type="body" sz="quarter" idx="12" hasCustomPrompt="1"/>
          </p:nvPr>
        </p:nvSpPr>
        <p:spPr>
          <a:xfrm>
            <a:off x="263525" y="3608387"/>
            <a:ext cx="7669213" cy="2160587"/>
          </a:xfrm>
        </p:spPr>
        <p:txBody>
          <a:bodyPr anchor="t" anchorCtr="0">
            <a:normAutofit/>
          </a:bodyPr>
          <a:lstStyle>
            <a:lvl1pPr>
              <a:lnSpc>
                <a:spcPct val="90000"/>
              </a:lnSpc>
              <a:spcBef>
                <a:spcPts val="0"/>
              </a:spcBef>
              <a:defRPr sz="2100" b="0"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Section description </a:t>
            </a:r>
          </a:p>
        </p:txBody>
      </p:sp>
      <p:grpSp>
        <p:nvGrpSpPr>
          <p:cNvPr id="22" name="Group 21">
            <a:extLst>
              <a:ext uri="{FF2B5EF4-FFF2-40B4-BE49-F238E27FC236}">
                <a16:creationId xmlns:a16="http://schemas.microsoft.com/office/drawing/2014/main" id="{1E23FDD6-9800-7A4F-8A35-D15964E0F71A}"/>
              </a:ext>
            </a:extLst>
          </p:cNvPr>
          <p:cNvGrpSpPr/>
          <p:nvPr userDrawn="1"/>
        </p:nvGrpSpPr>
        <p:grpSpPr>
          <a:xfrm>
            <a:off x="10814051" y="6438651"/>
            <a:ext cx="1111250" cy="225425"/>
            <a:chOff x="292100" y="6413250"/>
            <a:chExt cx="1111250" cy="225425"/>
          </a:xfrm>
        </p:grpSpPr>
        <p:sp>
          <p:nvSpPr>
            <p:cNvPr id="27" name="Freeform: Shape 12">
              <a:extLst>
                <a:ext uri="{FF2B5EF4-FFF2-40B4-BE49-F238E27FC236}">
                  <a16:creationId xmlns:a16="http://schemas.microsoft.com/office/drawing/2014/main" id="{A716AB79-143B-E947-9634-CE9E2AB9851A}"/>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28" name="Freeform: Shape 13">
              <a:extLst>
                <a:ext uri="{FF2B5EF4-FFF2-40B4-BE49-F238E27FC236}">
                  <a16:creationId xmlns:a16="http://schemas.microsoft.com/office/drawing/2014/main" id="{AA9C39C0-0A50-DA4C-A8B9-5CA9FF74629D}"/>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9838460"/>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2 Call out Lar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263525" y="441325"/>
            <a:ext cx="11664950" cy="5795963"/>
          </a:xfrm>
          <a:prstGeom prst="rect">
            <a:avLst/>
          </a:prstGeom>
        </p:spPr>
        <p:txBody>
          <a:bodyPr lIns="0" tIns="0" rIns="0" bIns="0" anchor="ctr" anchorCtr="0">
            <a:normAutofit/>
          </a:bodyPr>
          <a:lstStyle>
            <a:lvl1pPr>
              <a:lnSpc>
                <a:spcPct val="90000"/>
              </a:lnSpc>
              <a:defRPr sz="96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Large text call out</a:t>
            </a:r>
          </a:p>
        </p:txBody>
      </p:sp>
      <p:cxnSp>
        <p:nvCxnSpPr>
          <p:cNvPr id="5" name="Straight Connector 4">
            <a:extLst>
              <a:ext uri="{FF2B5EF4-FFF2-40B4-BE49-F238E27FC236}">
                <a16:creationId xmlns:a16="http://schemas.microsoft.com/office/drawing/2014/main" id="{6B596BE8-3110-764C-9BBC-16D507EF9925}"/>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793C40AC-01AD-604C-A852-EF2B1A10D214}"/>
              </a:ext>
            </a:extLst>
          </p:cNvPr>
          <p:cNvGrpSpPr/>
          <p:nvPr userDrawn="1"/>
        </p:nvGrpSpPr>
        <p:grpSpPr>
          <a:xfrm>
            <a:off x="10814051" y="6438651"/>
            <a:ext cx="1111250" cy="225425"/>
            <a:chOff x="292100" y="6413250"/>
            <a:chExt cx="1111250" cy="225425"/>
          </a:xfrm>
        </p:grpSpPr>
        <p:sp>
          <p:nvSpPr>
            <p:cNvPr id="6" name="Freeform: Shape 12">
              <a:extLst>
                <a:ext uri="{FF2B5EF4-FFF2-40B4-BE49-F238E27FC236}">
                  <a16:creationId xmlns:a16="http://schemas.microsoft.com/office/drawing/2014/main" id="{F34D1FD1-70E7-064A-AD42-05BD7D8E5048}"/>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7" name="Freeform: Shape 13">
              <a:extLst>
                <a:ext uri="{FF2B5EF4-FFF2-40B4-BE49-F238E27FC236}">
                  <a16:creationId xmlns:a16="http://schemas.microsoft.com/office/drawing/2014/main" id="{36ED59FD-A74C-A04B-B454-9DF8F157021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636831243"/>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1 Call out Medium">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263525" y="441329"/>
            <a:ext cx="11664950" cy="5795960"/>
          </a:xfrm>
          <a:prstGeom prst="rect">
            <a:avLst/>
          </a:prstGeom>
        </p:spPr>
        <p:txBody>
          <a:bodyPr lIns="0" tIns="0" rIns="0" bIns="0" anchor="ctr" anchorCtr="0">
            <a:normAutofit/>
          </a:bodyPr>
          <a:lstStyle>
            <a:lvl1pPr>
              <a:lnSpc>
                <a:spcPct val="90000"/>
              </a:lnSpc>
              <a:defRPr sz="7200" b="1"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Medium text call out</a:t>
            </a:r>
          </a:p>
        </p:txBody>
      </p:sp>
      <p:cxnSp>
        <p:nvCxnSpPr>
          <p:cNvPr id="4" name="Straight Connector 3">
            <a:extLst>
              <a:ext uri="{FF2B5EF4-FFF2-40B4-BE49-F238E27FC236}">
                <a16:creationId xmlns:a16="http://schemas.microsoft.com/office/drawing/2014/main" id="{652D4187-4FC3-4942-8F64-97378B9C504F}"/>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2B9B0851-CEB9-0344-AEA1-A17698E8EA95}"/>
              </a:ext>
            </a:extLst>
          </p:cNvPr>
          <p:cNvGrpSpPr/>
          <p:nvPr userDrawn="1"/>
        </p:nvGrpSpPr>
        <p:grpSpPr>
          <a:xfrm>
            <a:off x="10814051" y="6438651"/>
            <a:ext cx="1111250" cy="225425"/>
            <a:chOff x="292100" y="6413250"/>
            <a:chExt cx="1111250" cy="225425"/>
          </a:xfrm>
        </p:grpSpPr>
        <p:sp>
          <p:nvSpPr>
            <p:cNvPr id="6" name="Freeform: Shape 12">
              <a:extLst>
                <a:ext uri="{FF2B5EF4-FFF2-40B4-BE49-F238E27FC236}">
                  <a16:creationId xmlns:a16="http://schemas.microsoft.com/office/drawing/2014/main" id="{6A8070E9-F1F1-664D-97B4-FAF57EFDAD1E}"/>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7" name="Freeform: Shape 13">
              <a:extLst>
                <a:ext uri="{FF2B5EF4-FFF2-40B4-BE49-F238E27FC236}">
                  <a16:creationId xmlns:a16="http://schemas.microsoft.com/office/drawing/2014/main" id="{FA79ABEB-FA91-9449-8F42-63317E39760A}"/>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16888646"/>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2 Call out Medium">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263525" y="441325"/>
            <a:ext cx="11664950" cy="5795963"/>
          </a:xfrm>
          <a:prstGeom prst="rect">
            <a:avLst/>
          </a:prstGeom>
        </p:spPr>
        <p:txBody>
          <a:bodyPr lIns="0" tIns="0" rIns="0" bIns="0" anchor="ctr" anchorCtr="0">
            <a:normAutofit/>
          </a:bodyPr>
          <a:lstStyle>
            <a:lvl1pPr>
              <a:lnSpc>
                <a:spcPct val="90000"/>
              </a:lnSpc>
              <a:defRPr sz="72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Medium text call out</a:t>
            </a:r>
          </a:p>
        </p:txBody>
      </p:sp>
      <p:cxnSp>
        <p:nvCxnSpPr>
          <p:cNvPr id="4" name="Straight Connector 3">
            <a:extLst>
              <a:ext uri="{FF2B5EF4-FFF2-40B4-BE49-F238E27FC236}">
                <a16:creationId xmlns:a16="http://schemas.microsoft.com/office/drawing/2014/main" id="{F7514B16-2202-1F4E-A625-CCC316E17EE0}"/>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E837DC1E-9AD8-5948-89BD-3A4C098FEB52}"/>
              </a:ext>
            </a:extLst>
          </p:cNvPr>
          <p:cNvGrpSpPr/>
          <p:nvPr userDrawn="1"/>
        </p:nvGrpSpPr>
        <p:grpSpPr>
          <a:xfrm>
            <a:off x="10814051" y="6438651"/>
            <a:ext cx="1111250" cy="225425"/>
            <a:chOff x="292100" y="6413250"/>
            <a:chExt cx="1111250" cy="225425"/>
          </a:xfrm>
        </p:grpSpPr>
        <p:sp>
          <p:nvSpPr>
            <p:cNvPr id="6" name="Freeform: Shape 12">
              <a:extLst>
                <a:ext uri="{FF2B5EF4-FFF2-40B4-BE49-F238E27FC236}">
                  <a16:creationId xmlns:a16="http://schemas.microsoft.com/office/drawing/2014/main" id="{7B642F0A-B0BB-F348-9447-D4ACDE2843B2}"/>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7" name="Freeform: Shape 13">
              <a:extLst>
                <a:ext uri="{FF2B5EF4-FFF2-40B4-BE49-F238E27FC236}">
                  <a16:creationId xmlns:a16="http://schemas.microsoft.com/office/drawing/2014/main" id="{01B4C5F2-EB81-4248-8CB1-A35EBFBF68A9}"/>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152147970"/>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1 Call out Smal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263525" y="441325"/>
            <a:ext cx="11664950" cy="5798051"/>
          </a:xfrm>
          <a:prstGeom prst="rect">
            <a:avLst/>
          </a:prstGeom>
        </p:spPr>
        <p:txBody>
          <a:bodyPr lIns="0" tIns="0" rIns="0" bIns="0" anchor="ctr" anchorCtr="0">
            <a:normAutofit/>
          </a:bodyPr>
          <a:lstStyle>
            <a:lvl1pPr>
              <a:lnSpc>
                <a:spcPct val="90000"/>
              </a:lnSpc>
              <a:defRPr sz="4800" b="1"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Small text call out</a:t>
            </a:r>
          </a:p>
        </p:txBody>
      </p:sp>
      <p:grpSp>
        <p:nvGrpSpPr>
          <p:cNvPr id="3" name="Group 2">
            <a:extLst>
              <a:ext uri="{FF2B5EF4-FFF2-40B4-BE49-F238E27FC236}">
                <a16:creationId xmlns:a16="http://schemas.microsoft.com/office/drawing/2014/main" id="{98974E2A-ABE8-0D43-8F6C-17704301D1B4}"/>
              </a:ext>
            </a:extLst>
          </p:cNvPr>
          <p:cNvGrpSpPr/>
          <p:nvPr userDrawn="1"/>
        </p:nvGrpSpPr>
        <p:grpSpPr>
          <a:xfrm>
            <a:off x="10814051" y="6438651"/>
            <a:ext cx="1111250" cy="225425"/>
            <a:chOff x="292100" y="6413250"/>
            <a:chExt cx="1111250" cy="225425"/>
          </a:xfrm>
        </p:grpSpPr>
        <p:sp>
          <p:nvSpPr>
            <p:cNvPr id="4" name="Freeform: Shape 12">
              <a:extLst>
                <a:ext uri="{FF2B5EF4-FFF2-40B4-BE49-F238E27FC236}">
                  <a16:creationId xmlns:a16="http://schemas.microsoft.com/office/drawing/2014/main" id="{97ADD078-64B3-4D46-8BB7-036C6BD2DC3C}"/>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5" name="Freeform: Shape 13">
              <a:extLst>
                <a:ext uri="{FF2B5EF4-FFF2-40B4-BE49-F238E27FC236}">
                  <a16:creationId xmlns:a16="http://schemas.microsoft.com/office/drawing/2014/main" id="{90326CDB-2216-E640-9AF4-B507219F7F88}"/>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cxnSp>
        <p:nvCxnSpPr>
          <p:cNvPr id="6" name="Straight Connector 5">
            <a:extLst>
              <a:ext uri="{FF2B5EF4-FFF2-40B4-BE49-F238E27FC236}">
                <a16:creationId xmlns:a16="http://schemas.microsoft.com/office/drawing/2014/main" id="{76307A67-CFFB-7F41-9017-14963722CC3D}"/>
              </a:ext>
            </a:extLst>
          </p:cNvPr>
          <p:cNvCxnSpPr>
            <a:cxnSpLocks/>
          </p:cNvCxnSpPr>
          <p:nvPr userDrawn="1"/>
        </p:nvCxnSpPr>
        <p:spPr>
          <a:xfrm>
            <a:off x="263525" y="260350"/>
            <a:ext cx="43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972833"/>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2 Call out Small">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263525" y="441330"/>
            <a:ext cx="11664949" cy="5795958"/>
          </a:xfrm>
          <a:prstGeom prst="rect">
            <a:avLst/>
          </a:prstGeom>
        </p:spPr>
        <p:txBody>
          <a:bodyPr lIns="0" tIns="0" rIns="0" bIns="0" anchor="ctr" anchorCtr="0">
            <a:normAutofit/>
          </a:bodyPr>
          <a:lstStyle>
            <a:lvl1pPr>
              <a:lnSpc>
                <a:spcPct val="90000"/>
              </a:lnSpc>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Small text call out</a:t>
            </a:r>
          </a:p>
        </p:txBody>
      </p:sp>
      <p:cxnSp>
        <p:nvCxnSpPr>
          <p:cNvPr id="4" name="Straight Connector 3">
            <a:extLst>
              <a:ext uri="{FF2B5EF4-FFF2-40B4-BE49-F238E27FC236}">
                <a16:creationId xmlns:a16="http://schemas.microsoft.com/office/drawing/2014/main" id="{B5FF0B00-EC19-A74E-B31A-73535D638000}"/>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A23C378A-742B-AF48-B6C1-EBD1CAA766D0}"/>
              </a:ext>
            </a:extLst>
          </p:cNvPr>
          <p:cNvGrpSpPr/>
          <p:nvPr userDrawn="1"/>
        </p:nvGrpSpPr>
        <p:grpSpPr>
          <a:xfrm>
            <a:off x="10814051" y="6438651"/>
            <a:ext cx="1111250" cy="225425"/>
            <a:chOff x="292100" y="6413250"/>
            <a:chExt cx="1111250" cy="225425"/>
          </a:xfrm>
        </p:grpSpPr>
        <p:sp>
          <p:nvSpPr>
            <p:cNvPr id="6" name="Freeform: Shape 12">
              <a:extLst>
                <a:ext uri="{FF2B5EF4-FFF2-40B4-BE49-F238E27FC236}">
                  <a16:creationId xmlns:a16="http://schemas.microsoft.com/office/drawing/2014/main" id="{2DB3619A-E4FB-AA48-B244-E3478973AD6A}"/>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7" name="Freeform: Shape 13">
              <a:extLst>
                <a:ext uri="{FF2B5EF4-FFF2-40B4-BE49-F238E27FC236}">
                  <a16:creationId xmlns:a16="http://schemas.microsoft.com/office/drawing/2014/main" id="{46F1D90F-5C33-BA44-ABCA-36DD2F8F30D6}"/>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183165123"/>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1 Icon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191E849-2800-4BF6-8648-1810868AFEEF}"/>
              </a:ext>
            </a:extLst>
          </p:cNvPr>
          <p:cNvSpPr>
            <a:spLocks noGrp="1"/>
          </p:cNvSpPr>
          <p:nvPr>
            <p:ph type="pic" sz="quarter" idx="10"/>
          </p:nvPr>
        </p:nvSpPr>
        <p:spPr>
          <a:xfrm>
            <a:off x="263525"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9" name="Picture Placeholder 3">
            <a:extLst>
              <a:ext uri="{FF2B5EF4-FFF2-40B4-BE49-F238E27FC236}">
                <a16:creationId xmlns:a16="http://schemas.microsoft.com/office/drawing/2014/main" id="{EAC093F2-4A94-4EC7-BFC5-282DC86922D3}"/>
              </a:ext>
            </a:extLst>
          </p:cNvPr>
          <p:cNvSpPr>
            <a:spLocks noGrp="1"/>
          </p:cNvSpPr>
          <p:nvPr>
            <p:ph type="pic" sz="quarter" idx="11"/>
          </p:nvPr>
        </p:nvSpPr>
        <p:spPr>
          <a:xfrm>
            <a:off x="881327"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1" name="Picture Placeholder 3">
            <a:extLst>
              <a:ext uri="{FF2B5EF4-FFF2-40B4-BE49-F238E27FC236}">
                <a16:creationId xmlns:a16="http://schemas.microsoft.com/office/drawing/2014/main" id="{4AB8F044-DB76-470F-8712-563C8D77DAFA}"/>
              </a:ext>
            </a:extLst>
          </p:cNvPr>
          <p:cNvSpPr>
            <a:spLocks noGrp="1"/>
          </p:cNvSpPr>
          <p:nvPr>
            <p:ph type="pic" sz="quarter" idx="12"/>
          </p:nvPr>
        </p:nvSpPr>
        <p:spPr>
          <a:xfrm>
            <a:off x="1499129"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2" name="Picture Placeholder 3">
            <a:extLst>
              <a:ext uri="{FF2B5EF4-FFF2-40B4-BE49-F238E27FC236}">
                <a16:creationId xmlns:a16="http://schemas.microsoft.com/office/drawing/2014/main" id="{6100BE5D-F975-4662-A5D8-73DD0F666316}"/>
              </a:ext>
            </a:extLst>
          </p:cNvPr>
          <p:cNvSpPr>
            <a:spLocks noGrp="1"/>
          </p:cNvSpPr>
          <p:nvPr>
            <p:ph type="pic" sz="quarter" idx="13"/>
          </p:nvPr>
        </p:nvSpPr>
        <p:spPr>
          <a:xfrm>
            <a:off x="2116931"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3" name="Picture Placeholder 3">
            <a:extLst>
              <a:ext uri="{FF2B5EF4-FFF2-40B4-BE49-F238E27FC236}">
                <a16:creationId xmlns:a16="http://schemas.microsoft.com/office/drawing/2014/main" id="{3F780AC3-2DC9-4EBB-9F4A-4B369FDC7358}"/>
              </a:ext>
            </a:extLst>
          </p:cNvPr>
          <p:cNvSpPr>
            <a:spLocks noGrp="1"/>
          </p:cNvSpPr>
          <p:nvPr>
            <p:ph type="pic" sz="quarter" idx="14"/>
          </p:nvPr>
        </p:nvSpPr>
        <p:spPr>
          <a:xfrm>
            <a:off x="2734733"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4" name="Picture Placeholder 3">
            <a:extLst>
              <a:ext uri="{FF2B5EF4-FFF2-40B4-BE49-F238E27FC236}">
                <a16:creationId xmlns:a16="http://schemas.microsoft.com/office/drawing/2014/main" id="{F4241E2C-AEC5-4C2F-A388-B4005397B913}"/>
              </a:ext>
            </a:extLst>
          </p:cNvPr>
          <p:cNvSpPr>
            <a:spLocks noGrp="1"/>
          </p:cNvSpPr>
          <p:nvPr>
            <p:ph type="pic" sz="quarter" idx="15"/>
          </p:nvPr>
        </p:nvSpPr>
        <p:spPr>
          <a:xfrm>
            <a:off x="3352535"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5" name="Picture Placeholder 3">
            <a:extLst>
              <a:ext uri="{FF2B5EF4-FFF2-40B4-BE49-F238E27FC236}">
                <a16:creationId xmlns:a16="http://schemas.microsoft.com/office/drawing/2014/main" id="{BA3AED32-46CB-466C-8765-2739AAC2E45A}"/>
              </a:ext>
            </a:extLst>
          </p:cNvPr>
          <p:cNvSpPr>
            <a:spLocks noGrp="1"/>
          </p:cNvSpPr>
          <p:nvPr>
            <p:ph type="pic" sz="quarter" idx="16"/>
          </p:nvPr>
        </p:nvSpPr>
        <p:spPr>
          <a:xfrm>
            <a:off x="3970337"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6" name="Picture Placeholder 3">
            <a:extLst>
              <a:ext uri="{FF2B5EF4-FFF2-40B4-BE49-F238E27FC236}">
                <a16:creationId xmlns:a16="http://schemas.microsoft.com/office/drawing/2014/main" id="{AB8256EC-2FE2-400D-A4E4-37966548E293}"/>
              </a:ext>
            </a:extLst>
          </p:cNvPr>
          <p:cNvSpPr>
            <a:spLocks noGrp="1"/>
          </p:cNvSpPr>
          <p:nvPr>
            <p:ph type="pic" sz="quarter" idx="17"/>
          </p:nvPr>
        </p:nvSpPr>
        <p:spPr>
          <a:xfrm>
            <a:off x="4588139"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7" name="Picture Placeholder 3">
            <a:extLst>
              <a:ext uri="{FF2B5EF4-FFF2-40B4-BE49-F238E27FC236}">
                <a16:creationId xmlns:a16="http://schemas.microsoft.com/office/drawing/2014/main" id="{EED6D159-A3F2-4B02-A7D4-A0B7B2A98000}"/>
              </a:ext>
            </a:extLst>
          </p:cNvPr>
          <p:cNvSpPr>
            <a:spLocks noGrp="1"/>
          </p:cNvSpPr>
          <p:nvPr>
            <p:ph type="pic" sz="quarter" idx="18"/>
          </p:nvPr>
        </p:nvSpPr>
        <p:spPr>
          <a:xfrm>
            <a:off x="5205941"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8" name="Picture Placeholder 3">
            <a:extLst>
              <a:ext uri="{FF2B5EF4-FFF2-40B4-BE49-F238E27FC236}">
                <a16:creationId xmlns:a16="http://schemas.microsoft.com/office/drawing/2014/main" id="{39B61045-8A1E-4798-B8A2-EE3524BDB5B1}"/>
              </a:ext>
            </a:extLst>
          </p:cNvPr>
          <p:cNvSpPr>
            <a:spLocks noGrp="1"/>
          </p:cNvSpPr>
          <p:nvPr>
            <p:ph type="pic" sz="quarter" idx="19"/>
          </p:nvPr>
        </p:nvSpPr>
        <p:spPr>
          <a:xfrm>
            <a:off x="5823743"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9" name="Picture Placeholder 3">
            <a:extLst>
              <a:ext uri="{FF2B5EF4-FFF2-40B4-BE49-F238E27FC236}">
                <a16:creationId xmlns:a16="http://schemas.microsoft.com/office/drawing/2014/main" id="{24E153D6-CC1A-4C88-B1FD-0A426D1D03A0}"/>
              </a:ext>
            </a:extLst>
          </p:cNvPr>
          <p:cNvSpPr>
            <a:spLocks noGrp="1"/>
          </p:cNvSpPr>
          <p:nvPr>
            <p:ph type="pic" sz="quarter" idx="20"/>
          </p:nvPr>
        </p:nvSpPr>
        <p:spPr>
          <a:xfrm>
            <a:off x="6441545"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20" name="Picture Placeholder 3">
            <a:extLst>
              <a:ext uri="{FF2B5EF4-FFF2-40B4-BE49-F238E27FC236}">
                <a16:creationId xmlns:a16="http://schemas.microsoft.com/office/drawing/2014/main" id="{6D96D149-215E-4BD5-A884-53D586135DB9}"/>
              </a:ext>
            </a:extLst>
          </p:cNvPr>
          <p:cNvSpPr>
            <a:spLocks noGrp="1"/>
          </p:cNvSpPr>
          <p:nvPr>
            <p:ph type="pic" sz="quarter" idx="21"/>
          </p:nvPr>
        </p:nvSpPr>
        <p:spPr>
          <a:xfrm>
            <a:off x="7059347"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21" name="Picture Placeholder 3">
            <a:extLst>
              <a:ext uri="{FF2B5EF4-FFF2-40B4-BE49-F238E27FC236}">
                <a16:creationId xmlns:a16="http://schemas.microsoft.com/office/drawing/2014/main" id="{CD5BF7F5-BDD5-40DB-BD6D-939B542632FE}"/>
              </a:ext>
            </a:extLst>
          </p:cNvPr>
          <p:cNvSpPr>
            <a:spLocks noGrp="1"/>
          </p:cNvSpPr>
          <p:nvPr>
            <p:ph type="pic" sz="quarter" idx="22"/>
          </p:nvPr>
        </p:nvSpPr>
        <p:spPr>
          <a:xfrm>
            <a:off x="7677149"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22" name="Picture Placeholder 3">
            <a:extLst>
              <a:ext uri="{FF2B5EF4-FFF2-40B4-BE49-F238E27FC236}">
                <a16:creationId xmlns:a16="http://schemas.microsoft.com/office/drawing/2014/main" id="{164B8FCE-B1CA-42F7-B454-3438E06D865D}"/>
              </a:ext>
            </a:extLst>
          </p:cNvPr>
          <p:cNvSpPr>
            <a:spLocks noGrp="1"/>
          </p:cNvSpPr>
          <p:nvPr>
            <p:ph type="pic" sz="quarter" idx="23"/>
          </p:nvPr>
        </p:nvSpPr>
        <p:spPr>
          <a:xfrm>
            <a:off x="8294951"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23" name="Picture Placeholder 3">
            <a:extLst>
              <a:ext uri="{FF2B5EF4-FFF2-40B4-BE49-F238E27FC236}">
                <a16:creationId xmlns:a16="http://schemas.microsoft.com/office/drawing/2014/main" id="{EB9A9CBA-FB99-49CD-A237-6D4D9DF8D539}"/>
              </a:ext>
            </a:extLst>
          </p:cNvPr>
          <p:cNvSpPr>
            <a:spLocks noGrp="1"/>
          </p:cNvSpPr>
          <p:nvPr>
            <p:ph type="pic" sz="quarter" idx="24"/>
          </p:nvPr>
        </p:nvSpPr>
        <p:spPr>
          <a:xfrm>
            <a:off x="8912753"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24" name="Picture Placeholder 3">
            <a:extLst>
              <a:ext uri="{FF2B5EF4-FFF2-40B4-BE49-F238E27FC236}">
                <a16:creationId xmlns:a16="http://schemas.microsoft.com/office/drawing/2014/main" id="{69F3A84F-1D90-4186-8101-4814ED5DA4D4}"/>
              </a:ext>
            </a:extLst>
          </p:cNvPr>
          <p:cNvSpPr>
            <a:spLocks noGrp="1"/>
          </p:cNvSpPr>
          <p:nvPr>
            <p:ph type="pic" sz="quarter" idx="25"/>
          </p:nvPr>
        </p:nvSpPr>
        <p:spPr>
          <a:xfrm>
            <a:off x="9530555"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25" name="Picture Placeholder 3">
            <a:extLst>
              <a:ext uri="{FF2B5EF4-FFF2-40B4-BE49-F238E27FC236}">
                <a16:creationId xmlns:a16="http://schemas.microsoft.com/office/drawing/2014/main" id="{C76DCF5B-3447-4568-B4B0-947C6E32FDEC}"/>
              </a:ext>
            </a:extLst>
          </p:cNvPr>
          <p:cNvSpPr>
            <a:spLocks noGrp="1"/>
          </p:cNvSpPr>
          <p:nvPr>
            <p:ph type="pic" sz="quarter" idx="26"/>
          </p:nvPr>
        </p:nvSpPr>
        <p:spPr>
          <a:xfrm>
            <a:off x="10148357"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26" name="Picture Placeholder 3">
            <a:extLst>
              <a:ext uri="{FF2B5EF4-FFF2-40B4-BE49-F238E27FC236}">
                <a16:creationId xmlns:a16="http://schemas.microsoft.com/office/drawing/2014/main" id="{F23FB5D0-81E3-4C82-8E04-C2F90191C51B}"/>
              </a:ext>
            </a:extLst>
          </p:cNvPr>
          <p:cNvSpPr>
            <a:spLocks noGrp="1"/>
          </p:cNvSpPr>
          <p:nvPr>
            <p:ph type="pic" sz="quarter" idx="27"/>
          </p:nvPr>
        </p:nvSpPr>
        <p:spPr>
          <a:xfrm>
            <a:off x="10766159"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27" name="Picture Placeholder 3">
            <a:extLst>
              <a:ext uri="{FF2B5EF4-FFF2-40B4-BE49-F238E27FC236}">
                <a16:creationId xmlns:a16="http://schemas.microsoft.com/office/drawing/2014/main" id="{67EB411D-F9B1-4144-991C-30A07DB25FFE}"/>
              </a:ext>
            </a:extLst>
          </p:cNvPr>
          <p:cNvSpPr>
            <a:spLocks noGrp="1"/>
          </p:cNvSpPr>
          <p:nvPr>
            <p:ph type="pic" sz="quarter" idx="28"/>
          </p:nvPr>
        </p:nvSpPr>
        <p:spPr>
          <a:xfrm>
            <a:off x="11383965"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28" name="Picture Placeholder 3">
            <a:extLst>
              <a:ext uri="{FF2B5EF4-FFF2-40B4-BE49-F238E27FC236}">
                <a16:creationId xmlns:a16="http://schemas.microsoft.com/office/drawing/2014/main" id="{273D9433-3F04-4DB6-A540-D8A1D24C9038}"/>
              </a:ext>
            </a:extLst>
          </p:cNvPr>
          <p:cNvSpPr>
            <a:spLocks noGrp="1"/>
          </p:cNvSpPr>
          <p:nvPr>
            <p:ph type="pic" sz="quarter" idx="29"/>
          </p:nvPr>
        </p:nvSpPr>
        <p:spPr>
          <a:xfrm>
            <a:off x="263525"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29" name="Picture Placeholder 3">
            <a:extLst>
              <a:ext uri="{FF2B5EF4-FFF2-40B4-BE49-F238E27FC236}">
                <a16:creationId xmlns:a16="http://schemas.microsoft.com/office/drawing/2014/main" id="{FB754A3E-2B8E-453B-88CA-A6F907506AEA}"/>
              </a:ext>
            </a:extLst>
          </p:cNvPr>
          <p:cNvSpPr>
            <a:spLocks noGrp="1"/>
          </p:cNvSpPr>
          <p:nvPr>
            <p:ph type="pic" sz="quarter" idx="30"/>
          </p:nvPr>
        </p:nvSpPr>
        <p:spPr>
          <a:xfrm>
            <a:off x="881327"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30" name="Picture Placeholder 3">
            <a:extLst>
              <a:ext uri="{FF2B5EF4-FFF2-40B4-BE49-F238E27FC236}">
                <a16:creationId xmlns:a16="http://schemas.microsoft.com/office/drawing/2014/main" id="{15E74892-D88D-41F2-9117-D95D3BE6613C}"/>
              </a:ext>
            </a:extLst>
          </p:cNvPr>
          <p:cNvSpPr>
            <a:spLocks noGrp="1"/>
          </p:cNvSpPr>
          <p:nvPr>
            <p:ph type="pic" sz="quarter" idx="31"/>
          </p:nvPr>
        </p:nvSpPr>
        <p:spPr>
          <a:xfrm>
            <a:off x="1499129"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31" name="Picture Placeholder 3">
            <a:extLst>
              <a:ext uri="{FF2B5EF4-FFF2-40B4-BE49-F238E27FC236}">
                <a16:creationId xmlns:a16="http://schemas.microsoft.com/office/drawing/2014/main" id="{108368C8-1137-4A8C-9EE2-4894AB94D3F9}"/>
              </a:ext>
            </a:extLst>
          </p:cNvPr>
          <p:cNvSpPr>
            <a:spLocks noGrp="1"/>
          </p:cNvSpPr>
          <p:nvPr>
            <p:ph type="pic" sz="quarter" idx="32"/>
          </p:nvPr>
        </p:nvSpPr>
        <p:spPr>
          <a:xfrm>
            <a:off x="2116931"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32" name="Picture Placeholder 3">
            <a:extLst>
              <a:ext uri="{FF2B5EF4-FFF2-40B4-BE49-F238E27FC236}">
                <a16:creationId xmlns:a16="http://schemas.microsoft.com/office/drawing/2014/main" id="{45740006-347F-4A43-87BD-295666157DEB}"/>
              </a:ext>
            </a:extLst>
          </p:cNvPr>
          <p:cNvSpPr>
            <a:spLocks noGrp="1"/>
          </p:cNvSpPr>
          <p:nvPr>
            <p:ph type="pic" sz="quarter" idx="33"/>
          </p:nvPr>
        </p:nvSpPr>
        <p:spPr>
          <a:xfrm>
            <a:off x="2734733"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33" name="Picture Placeholder 3">
            <a:extLst>
              <a:ext uri="{FF2B5EF4-FFF2-40B4-BE49-F238E27FC236}">
                <a16:creationId xmlns:a16="http://schemas.microsoft.com/office/drawing/2014/main" id="{CDE4A34E-8077-4534-A072-C6C634A4163A}"/>
              </a:ext>
            </a:extLst>
          </p:cNvPr>
          <p:cNvSpPr>
            <a:spLocks noGrp="1"/>
          </p:cNvSpPr>
          <p:nvPr>
            <p:ph type="pic" sz="quarter" idx="34"/>
          </p:nvPr>
        </p:nvSpPr>
        <p:spPr>
          <a:xfrm>
            <a:off x="3352535"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35" name="Picture Placeholder 3">
            <a:extLst>
              <a:ext uri="{FF2B5EF4-FFF2-40B4-BE49-F238E27FC236}">
                <a16:creationId xmlns:a16="http://schemas.microsoft.com/office/drawing/2014/main" id="{CD0486D7-393B-434F-B2BB-563A2E02D483}"/>
              </a:ext>
            </a:extLst>
          </p:cNvPr>
          <p:cNvSpPr>
            <a:spLocks noGrp="1"/>
          </p:cNvSpPr>
          <p:nvPr>
            <p:ph type="pic" sz="quarter" idx="35"/>
          </p:nvPr>
        </p:nvSpPr>
        <p:spPr>
          <a:xfrm>
            <a:off x="3970337"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36" name="Picture Placeholder 3">
            <a:extLst>
              <a:ext uri="{FF2B5EF4-FFF2-40B4-BE49-F238E27FC236}">
                <a16:creationId xmlns:a16="http://schemas.microsoft.com/office/drawing/2014/main" id="{3734AAF6-A301-46B4-BF02-4D780BFDEDC4}"/>
              </a:ext>
            </a:extLst>
          </p:cNvPr>
          <p:cNvSpPr>
            <a:spLocks noGrp="1"/>
          </p:cNvSpPr>
          <p:nvPr>
            <p:ph type="pic" sz="quarter" idx="36"/>
          </p:nvPr>
        </p:nvSpPr>
        <p:spPr>
          <a:xfrm>
            <a:off x="4588139"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37" name="Picture Placeholder 3">
            <a:extLst>
              <a:ext uri="{FF2B5EF4-FFF2-40B4-BE49-F238E27FC236}">
                <a16:creationId xmlns:a16="http://schemas.microsoft.com/office/drawing/2014/main" id="{2D8158EF-EF53-46D2-A438-ACBF30FCDB6B}"/>
              </a:ext>
            </a:extLst>
          </p:cNvPr>
          <p:cNvSpPr>
            <a:spLocks noGrp="1"/>
          </p:cNvSpPr>
          <p:nvPr>
            <p:ph type="pic" sz="quarter" idx="37"/>
          </p:nvPr>
        </p:nvSpPr>
        <p:spPr>
          <a:xfrm>
            <a:off x="5205941"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38" name="Picture Placeholder 3">
            <a:extLst>
              <a:ext uri="{FF2B5EF4-FFF2-40B4-BE49-F238E27FC236}">
                <a16:creationId xmlns:a16="http://schemas.microsoft.com/office/drawing/2014/main" id="{4096548D-9E8F-4860-9DC7-5CA22D780FA1}"/>
              </a:ext>
            </a:extLst>
          </p:cNvPr>
          <p:cNvSpPr>
            <a:spLocks noGrp="1"/>
          </p:cNvSpPr>
          <p:nvPr>
            <p:ph type="pic" sz="quarter" idx="38"/>
          </p:nvPr>
        </p:nvSpPr>
        <p:spPr>
          <a:xfrm>
            <a:off x="5823743"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39" name="Picture Placeholder 3">
            <a:extLst>
              <a:ext uri="{FF2B5EF4-FFF2-40B4-BE49-F238E27FC236}">
                <a16:creationId xmlns:a16="http://schemas.microsoft.com/office/drawing/2014/main" id="{F04F13FF-F1AE-48B8-A4FD-355BAADF858A}"/>
              </a:ext>
            </a:extLst>
          </p:cNvPr>
          <p:cNvSpPr>
            <a:spLocks noGrp="1"/>
          </p:cNvSpPr>
          <p:nvPr>
            <p:ph type="pic" sz="quarter" idx="39"/>
          </p:nvPr>
        </p:nvSpPr>
        <p:spPr>
          <a:xfrm>
            <a:off x="6441545"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40" name="Picture Placeholder 3">
            <a:extLst>
              <a:ext uri="{FF2B5EF4-FFF2-40B4-BE49-F238E27FC236}">
                <a16:creationId xmlns:a16="http://schemas.microsoft.com/office/drawing/2014/main" id="{926B793F-2B20-430D-964C-8AC252AE1748}"/>
              </a:ext>
            </a:extLst>
          </p:cNvPr>
          <p:cNvSpPr>
            <a:spLocks noGrp="1"/>
          </p:cNvSpPr>
          <p:nvPr>
            <p:ph type="pic" sz="quarter" idx="40"/>
          </p:nvPr>
        </p:nvSpPr>
        <p:spPr>
          <a:xfrm>
            <a:off x="7059347"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41" name="Picture Placeholder 3">
            <a:extLst>
              <a:ext uri="{FF2B5EF4-FFF2-40B4-BE49-F238E27FC236}">
                <a16:creationId xmlns:a16="http://schemas.microsoft.com/office/drawing/2014/main" id="{ED02578B-E967-4964-875F-710800DF85FD}"/>
              </a:ext>
            </a:extLst>
          </p:cNvPr>
          <p:cNvSpPr>
            <a:spLocks noGrp="1"/>
          </p:cNvSpPr>
          <p:nvPr>
            <p:ph type="pic" sz="quarter" idx="41"/>
          </p:nvPr>
        </p:nvSpPr>
        <p:spPr>
          <a:xfrm>
            <a:off x="7677149"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42" name="Picture Placeholder 3">
            <a:extLst>
              <a:ext uri="{FF2B5EF4-FFF2-40B4-BE49-F238E27FC236}">
                <a16:creationId xmlns:a16="http://schemas.microsoft.com/office/drawing/2014/main" id="{D74F66E9-31E4-4ECD-A33D-5D0A5F37AD5C}"/>
              </a:ext>
            </a:extLst>
          </p:cNvPr>
          <p:cNvSpPr>
            <a:spLocks noGrp="1"/>
          </p:cNvSpPr>
          <p:nvPr>
            <p:ph type="pic" sz="quarter" idx="42"/>
          </p:nvPr>
        </p:nvSpPr>
        <p:spPr>
          <a:xfrm>
            <a:off x="8294951"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43" name="Picture Placeholder 3">
            <a:extLst>
              <a:ext uri="{FF2B5EF4-FFF2-40B4-BE49-F238E27FC236}">
                <a16:creationId xmlns:a16="http://schemas.microsoft.com/office/drawing/2014/main" id="{F23DFA21-4B2A-4CA6-9534-0D3B9BA9E2AA}"/>
              </a:ext>
            </a:extLst>
          </p:cNvPr>
          <p:cNvSpPr>
            <a:spLocks noGrp="1"/>
          </p:cNvSpPr>
          <p:nvPr>
            <p:ph type="pic" sz="quarter" idx="43"/>
          </p:nvPr>
        </p:nvSpPr>
        <p:spPr>
          <a:xfrm>
            <a:off x="8912753"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44" name="Picture Placeholder 3">
            <a:extLst>
              <a:ext uri="{FF2B5EF4-FFF2-40B4-BE49-F238E27FC236}">
                <a16:creationId xmlns:a16="http://schemas.microsoft.com/office/drawing/2014/main" id="{551CD1F5-FAB3-4F44-90FD-CE85BEDF22B3}"/>
              </a:ext>
            </a:extLst>
          </p:cNvPr>
          <p:cNvSpPr>
            <a:spLocks noGrp="1"/>
          </p:cNvSpPr>
          <p:nvPr>
            <p:ph type="pic" sz="quarter" idx="44"/>
          </p:nvPr>
        </p:nvSpPr>
        <p:spPr>
          <a:xfrm>
            <a:off x="9530555"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45" name="Picture Placeholder 3">
            <a:extLst>
              <a:ext uri="{FF2B5EF4-FFF2-40B4-BE49-F238E27FC236}">
                <a16:creationId xmlns:a16="http://schemas.microsoft.com/office/drawing/2014/main" id="{7830396A-3A72-443A-A43E-E531B0939393}"/>
              </a:ext>
            </a:extLst>
          </p:cNvPr>
          <p:cNvSpPr>
            <a:spLocks noGrp="1"/>
          </p:cNvSpPr>
          <p:nvPr>
            <p:ph type="pic" sz="quarter" idx="45"/>
          </p:nvPr>
        </p:nvSpPr>
        <p:spPr>
          <a:xfrm>
            <a:off x="10148357"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46" name="Picture Placeholder 3">
            <a:extLst>
              <a:ext uri="{FF2B5EF4-FFF2-40B4-BE49-F238E27FC236}">
                <a16:creationId xmlns:a16="http://schemas.microsoft.com/office/drawing/2014/main" id="{7A2EAB1E-A4A2-44B9-8542-2970064A6DBA}"/>
              </a:ext>
            </a:extLst>
          </p:cNvPr>
          <p:cNvSpPr>
            <a:spLocks noGrp="1"/>
          </p:cNvSpPr>
          <p:nvPr>
            <p:ph type="pic" sz="quarter" idx="46"/>
          </p:nvPr>
        </p:nvSpPr>
        <p:spPr>
          <a:xfrm>
            <a:off x="10766159"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47" name="Picture Placeholder 3">
            <a:extLst>
              <a:ext uri="{FF2B5EF4-FFF2-40B4-BE49-F238E27FC236}">
                <a16:creationId xmlns:a16="http://schemas.microsoft.com/office/drawing/2014/main" id="{4C0C34B8-D05F-4634-92A9-1121E46BD24F}"/>
              </a:ext>
            </a:extLst>
          </p:cNvPr>
          <p:cNvSpPr>
            <a:spLocks noGrp="1"/>
          </p:cNvSpPr>
          <p:nvPr>
            <p:ph type="pic" sz="quarter" idx="47"/>
          </p:nvPr>
        </p:nvSpPr>
        <p:spPr>
          <a:xfrm>
            <a:off x="11383965"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48" name="Picture Placeholder 3">
            <a:extLst>
              <a:ext uri="{FF2B5EF4-FFF2-40B4-BE49-F238E27FC236}">
                <a16:creationId xmlns:a16="http://schemas.microsoft.com/office/drawing/2014/main" id="{445DF841-33B2-4DFE-BA75-AA74A3D4DB94}"/>
              </a:ext>
            </a:extLst>
          </p:cNvPr>
          <p:cNvSpPr>
            <a:spLocks noGrp="1"/>
          </p:cNvSpPr>
          <p:nvPr>
            <p:ph type="pic" sz="quarter" idx="48"/>
          </p:nvPr>
        </p:nvSpPr>
        <p:spPr>
          <a:xfrm>
            <a:off x="263525"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49" name="Picture Placeholder 3">
            <a:extLst>
              <a:ext uri="{FF2B5EF4-FFF2-40B4-BE49-F238E27FC236}">
                <a16:creationId xmlns:a16="http://schemas.microsoft.com/office/drawing/2014/main" id="{4110FFA9-1B80-4DF3-A48E-50C405C31F5F}"/>
              </a:ext>
            </a:extLst>
          </p:cNvPr>
          <p:cNvSpPr>
            <a:spLocks noGrp="1"/>
          </p:cNvSpPr>
          <p:nvPr>
            <p:ph type="pic" sz="quarter" idx="49"/>
          </p:nvPr>
        </p:nvSpPr>
        <p:spPr>
          <a:xfrm>
            <a:off x="881327"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50" name="Picture Placeholder 3">
            <a:extLst>
              <a:ext uri="{FF2B5EF4-FFF2-40B4-BE49-F238E27FC236}">
                <a16:creationId xmlns:a16="http://schemas.microsoft.com/office/drawing/2014/main" id="{0B328F52-5934-4D92-B82C-701750773EDA}"/>
              </a:ext>
            </a:extLst>
          </p:cNvPr>
          <p:cNvSpPr>
            <a:spLocks noGrp="1"/>
          </p:cNvSpPr>
          <p:nvPr>
            <p:ph type="pic" sz="quarter" idx="50"/>
          </p:nvPr>
        </p:nvSpPr>
        <p:spPr>
          <a:xfrm>
            <a:off x="1499129"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51" name="Picture Placeholder 3">
            <a:extLst>
              <a:ext uri="{FF2B5EF4-FFF2-40B4-BE49-F238E27FC236}">
                <a16:creationId xmlns:a16="http://schemas.microsoft.com/office/drawing/2014/main" id="{91141F52-193F-4982-89B4-BD89EB2D2FF5}"/>
              </a:ext>
            </a:extLst>
          </p:cNvPr>
          <p:cNvSpPr>
            <a:spLocks noGrp="1"/>
          </p:cNvSpPr>
          <p:nvPr>
            <p:ph type="pic" sz="quarter" idx="51"/>
          </p:nvPr>
        </p:nvSpPr>
        <p:spPr>
          <a:xfrm>
            <a:off x="2116931"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52" name="Picture Placeholder 3">
            <a:extLst>
              <a:ext uri="{FF2B5EF4-FFF2-40B4-BE49-F238E27FC236}">
                <a16:creationId xmlns:a16="http://schemas.microsoft.com/office/drawing/2014/main" id="{D3CDD8F0-35CB-4B85-9815-18C9E5400CE9}"/>
              </a:ext>
            </a:extLst>
          </p:cNvPr>
          <p:cNvSpPr>
            <a:spLocks noGrp="1"/>
          </p:cNvSpPr>
          <p:nvPr>
            <p:ph type="pic" sz="quarter" idx="52"/>
          </p:nvPr>
        </p:nvSpPr>
        <p:spPr>
          <a:xfrm>
            <a:off x="2734733"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53" name="Picture Placeholder 3">
            <a:extLst>
              <a:ext uri="{FF2B5EF4-FFF2-40B4-BE49-F238E27FC236}">
                <a16:creationId xmlns:a16="http://schemas.microsoft.com/office/drawing/2014/main" id="{E3C68C9F-69A8-4C66-9E5C-F696B78E7A86}"/>
              </a:ext>
            </a:extLst>
          </p:cNvPr>
          <p:cNvSpPr>
            <a:spLocks noGrp="1"/>
          </p:cNvSpPr>
          <p:nvPr>
            <p:ph type="pic" sz="quarter" idx="53"/>
          </p:nvPr>
        </p:nvSpPr>
        <p:spPr>
          <a:xfrm>
            <a:off x="3352535"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54" name="Picture Placeholder 3">
            <a:extLst>
              <a:ext uri="{FF2B5EF4-FFF2-40B4-BE49-F238E27FC236}">
                <a16:creationId xmlns:a16="http://schemas.microsoft.com/office/drawing/2014/main" id="{E48D4A9D-F4EA-4200-B41D-792D3A1FDB18}"/>
              </a:ext>
            </a:extLst>
          </p:cNvPr>
          <p:cNvSpPr>
            <a:spLocks noGrp="1"/>
          </p:cNvSpPr>
          <p:nvPr>
            <p:ph type="pic" sz="quarter" idx="54"/>
          </p:nvPr>
        </p:nvSpPr>
        <p:spPr>
          <a:xfrm>
            <a:off x="3970337"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55" name="Picture Placeholder 3">
            <a:extLst>
              <a:ext uri="{FF2B5EF4-FFF2-40B4-BE49-F238E27FC236}">
                <a16:creationId xmlns:a16="http://schemas.microsoft.com/office/drawing/2014/main" id="{7D10700B-EF2C-4269-85AA-A576A5E7AAE7}"/>
              </a:ext>
            </a:extLst>
          </p:cNvPr>
          <p:cNvSpPr>
            <a:spLocks noGrp="1"/>
          </p:cNvSpPr>
          <p:nvPr>
            <p:ph type="pic" sz="quarter" idx="55"/>
          </p:nvPr>
        </p:nvSpPr>
        <p:spPr>
          <a:xfrm>
            <a:off x="4588139"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56" name="Picture Placeholder 3">
            <a:extLst>
              <a:ext uri="{FF2B5EF4-FFF2-40B4-BE49-F238E27FC236}">
                <a16:creationId xmlns:a16="http://schemas.microsoft.com/office/drawing/2014/main" id="{8FE06C52-BE87-4452-A441-01D6FAEDC7B9}"/>
              </a:ext>
            </a:extLst>
          </p:cNvPr>
          <p:cNvSpPr>
            <a:spLocks noGrp="1"/>
          </p:cNvSpPr>
          <p:nvPr>
            <p:ph type="pic" sz="quarter" idx="56"/>
          </p:nvPr>
        </p:nvSpPr>
        <p:spPr>
          <a:xfrm>
            <a:off x="5205941"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57" name="Picture Placeholder 3">
            <a:extLst>
              <a:ext uri="{FF2B5EF4-FFF2-40B4-BE49-F238E27FC236}">
                <a16:creationId xmlns:a16="http://schemas.microsoft.com/office/drawing/2014/main" id="{9C084F4C-80FE-4ED7-85C1-A2C8D3DD1017}"/>
              </a:ext>
            </a:extLst>
          </p:cNvPr>
          <p:cNvSpPr>
            <a:spLocks noGrp="1"/>
          </p:cNvSpPr>
          <p:nvPr>
            <p:ph type="pic" sz="quarter" idx="57"/>
          </p:nvPr>
        </p:nvSpPr>
        <p:spPr>
          <a:xfrm>
            <a:off x="5823743"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58" name="Picture Placeholder 3">
            <a:extLst>
              <a:ext uri="{FF2B5EF4-FFF2-40B4-BE49-F238E27FC236}">
                <a16:creationId xmlns:a16="http://schemas.microsoft.com/office/drawing/2014/main" id="{1EDF1320-9D98-470A-8C44-57E324150AB0}"/>
              </a:ext>
            </a:extLst>
          </p:cNvPr>
          <p:cNvSpPr>
            <a:spLocks noGrp="1"/>
          </p:cNvSpPr>
          <p:nvPr>
            <p:ph type="pic" sz="quarter" idx="58"/>
          </p:nvPr>
        </p:nvSpPr>
        <p:spPr>
          <a:xfrm>
            <a:off x="6441545"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59" name="Picture Placeholder 3">
            <a:extLst>
              <a:ext uri="{FF2B5EF4-FFF2-40B4-BE49-F238E27FC236}">
                <a16:creationId xmlns:a16="http://schemas.microsoft.com/office/drawing/2014/main" id="{54CE2C3F-648A-4865-9C1C-F70BCEA56BAB}"/>
              </a:ext>
            </a:extLst>
          </p:cNvPr>
          <p:cNvSpPr>
            <a:spLocks noGrp="1"/>
          </p:cNvSpPr>
          <p:nvPr>
            <p:ph type="pic" sz="quarter" idx="59"/>
          </p:nvPr>
        </p:nvSpPr>
        <p:spPr>
          <a:xfrm>
            <a:off x="7059347"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60" name="Picture Placeholder 3">
            <a:extLst>
              <a:ext uri="{FF2B5EF4-FFF2-40B4-BE49-F238E27FC236}">
                <a16:creationId xmlns:a16="http://schemas.microsoft.com/office/drawing/2014/main" id="{04488910-10BE-4568-A894-D1F66E526B32}"/>
              </a:ext>
            </a:extLst>
          </p:cNvPr>
          <p:cNvSpPr>
            <a:spLocks noGrp="1"/>
          </p:cNvSpPr>
          <p:nvPr>
            <p:ph type="pic" sz="quarter" idx="60"/>
          </p:nvPr>
        </p:nvSpPr>
        <p:spPr>
          <a:xfrm>
            <a:off x="7677149"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61" name="Picture Placeholder 3">
            <a:extLst>
              <a:ext uri="{FF2B5EF4-FFF2-40B4-BE49-F238E27FC236}">
                <a16:creationId xmlns:a16="http://schemas.microsoft.com/office/drawing/2014/main" id="{DE050430-1DFA-4EEA-88CE-F666454182CE}"/>
              </a:ext>
            </a:extLst>
          </p:cNvPr>
          <p:cNvSpPr>
            <a:spLocks noGrp="1"/>
          </p:cNvSpPr>
          <p:nvPr>
            <p:ph type="pic" sz="quarter" idx="61"/>
          </p:nvPr>
        </p:nvSpPr>
        <p:spPr>
          <a:xfrm>
            <a:off x="8294951"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62" name="Picture Placeholder 3">
            <a:extLst>
              <a:ext uri="{FF2B5EF4-FFF2-40B4-BE49-F238E27FC236}">
                <a16:creationId xmlns:a16="http://schemas.microsoft.com/office/drawing/2014/main" id="{7250F372-456A-4F64-87F5-CD1117D7AD71}"/>
              </a:ext>
            </a:extLst>
          </p:cNvPr>
          <p:cNvSpPr>
            <a:spLocks noGrp="1"/>
          </p:cNvSpPr>
          <p:nvPr>
            <p:ph type="pic" sz="quarter" idx="62"/>
          </p:nvPr>
        </p:nvSpPr>
        <p:spPr>
          <a:xfrm>
            <a:off x="8912753"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63" name="Picture Placeholder 3">
            <a:extLst>
              <a:ext uri="{FF2B5EF4-FFF2-40B4-BE49-F238E27FC236}">
                <a16:creationId xmlns:a16="http://schemas.microsoft.com/office/drawing/2014/main" id="{E9B8EF17-D699-4B18-A4C1-B7DD32034BEF}"/>
              </a:ext>
            </a:extLst>
          </p:cNvPr>
          <p:cNvSpPr>
            <a:spLocks noGrp="1"/>
          </p:cNvSpPr>
          <p:nvPr>
            <p:ph type="pic" sz="quarter" idx="63"/>
          </p:nvPr>
        </p:nvSpPr>
        <p:spPr>
          <a:xfrm>
            <a:off x="9530555"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64" name="Picture Placeholder 3">
            <a:extLst>
              <a:ext uri="{FF2B5EF4-FFF2-40B4-BE49-F238E27FC236}">
                <a16:creationId xmlns:a16="http://schemas.microsoft.com/office/drawing/2014/main" id="{B42A02A3-6577-4FCF-9110-6215370250BD}"/>
              </a:ext>
            </a:extLst>
          </p:cNvPr>
          <p:cNvSpPr>
            <a:spLocks noGrp="1"/>
          </p:cNvSpPr>
          <p:nvPr>
            <p:ph type="pic" sz="quarter" idx="64"/>
          </p:nvPr>
        </p:nvSpPr>
        <p:spPr>
          <a:xfrm>
            <a:off x="10148357"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65" name="Picture Placeholder 3">
            <a:extLst>
              <a:ext uri="{FF2B5EF4-FFF2-40B4-BE49-F238E27FC236}">
                <a16:creationId xmlns:a16="http://schemas.microsoft.com/office/drawing/2014/main" id="{E55B7AA4-F948-4499-858F-65CBEBC2C9AB}"/>
              </a:ext>
            </a:extLst>
          </p:cNvPr>
          <p:cNvSpPr>
            <a:spLocks noGrp="1"/>
          </p:cNvSpPr>
          <p:nvPr>
            <p:ph type="pic" sz="quarter" idx="65"/>
          </p:nvPr>
        </p:nvSpPr>
        <p:spPr>
          <a:xfrm>
            <a:off x="10766159"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66" name="Picture Placeholder 3">
            <a:extLst>
              <a:ext uri="{FF2B5EF4-FFF2-40B4-BE49-F238E27FC236}">
                <a16:creationId xmlns:a16="http://schemas.microsoft.com/office/drawing/2014/main" id="{6A44A91D-9498-4AA5-9F3D-38067C377E04}"/>
              </a:ext>
            </a:extLst>
          </p:cNvPr>
          <p:cNvSpPr>
            <a:spLocks noGrp="1"/>
          </p:cNvSpPr>
          <p:nvPr>
            <p:ph type="pic" sz="quarter" idx="66"/>
          </p:nvPr>
        </p:nvSpPr>
        <p:spPr>
          <a:xfrm>
            <a:off x="11383965"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67" name="Picture Placeholder 3">
            <a:extLst>
              <a:ext uri="{FF2B5EF4-FFF2-40B4-BE49-F238E27FC236}">
                <a16:creationId xmlns:a16="http://schemas.microsoft.com/office/drawing/2014/main" id="{84DE4921-BD50-4781-A4DE-503D567B897A}"/>
              </a:ext>
            </a:extLst>
          </p:cNvPr>
          <p:cNvSpPr>
            <a:spLocks noGrp="1"/>
          </p:cNvSpPr>
          <p:nvPr>
            <p:ph type="pic" sz="quarter" idx="67"/>
          </p:nvPr>
        </p:nvSpPr>
        <p:spPr>
          <a:xfrm>
            <a:off x="263525"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68" name="Picture Placeholder 3">
            <a:extLst>
              <a:ext uri="{FF2B5EF4-FFF2-40B4-BE49-F238E27FC236}">
                <a16:creationId xmlns:a16="http://schemas.microsoft.com/office/drawing/2014/main" id="{87A60B1D-2FC2-431E-B149-F5367EB8E6D5}"/>
              </a:ext>
            </a:extLst>
          </p:cNvPr>
          <p:cNvSpPr>
            <a:spLocks noGrp="1"/>
          </p:cNvSpPr>
          <p:nvPr>
            <p:ph type="pic" sz="quarter" idx="68"/>
          </p:nvPr>
        </p:nvSpPr>
        <p:spPr>
          <a:xfrm>
            <a:off x="881327"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69" name="Picture Placeholder 3">
            <a:extLst>
              <a:ext uri="{FF2B5EF4-FFF2-40B4-BE49-F238E27FC236}">
                <a16:creationId xmlns:a16="http://schemas.microsoft.com/office/drawing/2014/main" id="{AC0F2921-F30D-463D-B8E2-5A19F41B0758}"/>
              </a:ext>
            </a:extLst>
          </p:cNvPr>
          <p:cNvSpPr>
            <a:spLocks noGrp="1"/>
          </p:cNvSpPr>
          <p:nvPr>
            <p:ph type="pic" sz="quarter" idx="69"/>
          </p:nvPr>
        </p:nvSpPr>
        <p:spPr>
          <a:xfrm>
            <a:off x="1499129"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70" name="Picture Placeholder 3">
            <a:extLst>
              <a:ext uri="{FF2B5EF4-FFF2-40B4-BE49-F238E27FC236}">
                <a16:creationId xmlns:a16="http://schemas.microsoft.com/office/drawing/2014/main" id="{6C9B703D-CC7A-4C52-B0B7-91BE5753C7B5}"/>
              </a:ext>
            </a:extLst>
          </p:cNvPr>
          <p:cNvSpPr>
            <a:spLocks noGrp="1"/>
          </p:cNvSpPr>
          <p:nvPr>
            <p:ph type="pic" sz="quarter" idx="70"/>
          </p:nvPr>
        </p:nvSpPr>
        <p:spPr>
          <a:xfrm>
            <a:off x="2116931"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71" name="Picture Placeholder 3">
            <a:extLst>
              <a:ext uri="{FF2B5EF4-FFF2-40B4-BE49-F238E27FC236}">
                <a16:creationId xmlns:a16="http://schemas.microsoft.com/office/drawing/2014/main" id="{B0AA674E-F985-473C-9472-BD3B17AC93DE}"/>
              </a:ext>
            </a:extLst>
          </p:cNvPr>
          <p:cNvSpPr>
            <a:spLocks noGrp="1"/>
          </p:cNvSpPr>
          <p:nvPr>
            <p:ph type="pic" sz="quarter" idx="71"/>
          </p:nvPr>
        </p:nvSpPr>
        <p:spPr>
          <a:xfrm>
            <a:off x="2734733"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72" name="Picture Placeholder 3">
            <a:extLst>
              <a:ext uri="{FF2B5EF4-FFF2-40B4-BE49-F238E27FC236}">
                <a16:creationId xmlns:a16="http://schemas.microsoft.com/office/drawing/2014/main" id="{C90D6D1E-01FE-489A-A9FD-F659A69EFB1D}"/>
              </a:ext>
            </a:extLst>
          </p:cNvPr>
          <p:cNvSpPr>
            <a:spLocks noGrp="1"/>
          </p:cNvSpPr>
          <p:nvPr>
            <p:ph type="pic" sz="quarter" idx="72"/>
          </p:nvPr>
        </p:nvSpPr>
        <p:spPr>
          <a:xfrm>
            <a:off x="3352535"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73" name="Picture Placeholder 3">
            <a:extLst>
              <a:ext uri="{FF2B5EF4-FFF2-40B4-BE49-F238E27FC236}">
                <a16:creationId xmlns:a16="http://schemas.microsoft.com/office/drawing/2014/main" id="{24877CE8-7FEA-45F2-BAAF-1DB49C2EA89A}"/>
              </a:ext>
            </a:extLst>
          </p:cNvPr>
          <p:cNvSpPr>
            <a:spLocks noGrp="1"/>
          </p:cNvSpPr>
          <p:nvPr>
            <p:ph type="pic" sz="quarter" idx="73"/>
          </p:nvPr>
        </p:nvSpPr>
        <p:spPr>
          <a:xfrm>
            <a:off x="3970337"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74" name="Picture Placeholder 3">
            <a:extLst>
              <a:ext uri="{FF2B5EF4-FFF2-40B4-BE49-F238E27FC236}">
                <a16:creationId xmlns:a16="http://schemas.microsoft.com/office/drawing/2014/main" id="{6909F2FF-4E62-4BDF-9D4F-63160E2F5421}"/>
              </a:ext>
            </a:extLst>
          </p:cNvPr>
          <p:cNvSpPr>
            <a:spLocks noGrp="1"/>
          </p:cNvSpPr>
          <p:nvPr>
            <p:ph type="pic" sz="quarter" idx="74"/>
          </p:nvPr>
        </p:nvSpPr>
        <p:spPr>
          <a:xfrm>
            <a:off x="4588139"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75" name="Picture Placeholder 3">
            <a:extLst>
              <a:ext uri="{FF2B5EF4-FFF2-40B4-BE49-F238E27FC236}">
                <a16:creationId xmlns:a16="http://schemas.microsoft.com/office/drawing/2014/main" id="{55B26041-2085-4617-B87E-5EE67E48AED3}"/>
              </a:ext>
            </a:extLst>
          </p:cNvPr>
          <p:cNvSpPr>
            <a:spLocks noGrp="1"/>
          </p:cNvSpPr>
          <p:nvPr>
            <p:ph type="pic" sz="quarter" idx="75"/>
          </p:nvPr>
        </p:nvSpPr>
        <p:spPr>
          <a:xfrm>
            <a:off x="5205941"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76" name="Picture Placeholder 3">
            <a:extLst>
              <a:ext uri="{FF2B5EF4-FFF2-40B4-BE49-F238E27FC236}">
                <a16:creationId xmlns:a16="http://schemas.microsoft.com/office/drawing/2014/main" id="{772E60F6-DEE9-42E1-BE2E-A756D7DB2394}"/>
              </a:ext>
            </a:extLst>
          </p:cNvPr>
          <p:cNvSpPr>
            <a:spLocks noGrp="1"/>
          </p:cNvSpPr>
          <p:nvPr>
            <p:ph type="pic" sz="quarter" idx="76"/>
          </p:nvPr>
        </p:nvSpPr>
        <p:spPr>
          <a:xfrm>
            <a:off x="5823743"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77" name="Picture Placeholder 3">
            <a:extLst>
              <a:ext uri="{FF2B5EF4-FFF2-40B4-BE49-F238E27FC236}">
                <a16:creationId xmlns:a16="http://schemas.microsoft.com/office/drawing/2014/main" id="{E65C1EC8-AACB-464B-BAC6-A0C6ED82C98D}"/>
              </a:ext>
            </a:extLst>
          </p:cNvPr>
          <p:cNvSpPr>
            <a:spLocks noGrp="1"/>
          </p:cNvSpPr>
          <p:nvPr>
            <p:ph type="pic" sz="quarter" idx="77"/>
          </p:nvPr>
        </p:nvSpPr>
        <p:spPr>
          <a:xfrm>
            <a:off x="6441545"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78" name="Picture Placeholder 3">
            <a:extLst>
              <a:ext uri="{FF2B5EF4-FFF2-40B4-BE49-F238E27FC236}">
                <a16:creationId xmlns:a16="http://schemas.microsoft.com/office/drawing/2014/main" id="{5884D4E4-66AC-4B89-B94A-0342E07C5E91}"/>
              </a:ext>
            </a:extLst>
          </p:cNvPr>
          <p:cNvSpPr>
            <a:spLocks noGrp="1"/>
          </p:cNvSpPr>
          <p:nvPr>
            <p:ph type="pic" sz="quarter" idx="78"/>
          </p:nvPr>
        </p:nvSpPr>
        <p:spPr>
          <a:xfrm>
            <a:off x="7059347"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79" name="Picture Placeholder 3">
            <a:extLst>
              <a:ext uri="{FF2B5EF4-FFF2-40B4-BE49-F238E27FC236}">
                <a16:creationId xmlns:a16="http://schemas.microsoft.com/office/drawing/2014/main" id="{223F551B-E0FC-4874-9368-A6A9A54AF800}"/>
              </a:ext>
            </a:extLst>
          </p:cNvPr>
          <p:cNvSpPr>
            <a:spLocks noGrp="1"/>
          </p:cNvSpPr>
          <p:nvPr>
            <p:ph type="pic" sz="quarter" idx="79"/>
          </p:nvPr>
        </p:nvSpPr>
        <p:spPr>
          <a:xfrm>
            <a:off x="7677149"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80" name="Picture Placeholder 3">
            <a:extLst>
              <a:ext uri="{FF2B5EF4-FFF2-40B4-BE49-F238E27FC236}">
                <a16:creationId xmlns:a16="http://schemas.microsoft.com/office/drawing/2014/main" id="{619C14EC-64B1-455A-9C0A-B7C6D8DA0E1D}"/>
              </a:ext>
            </a:extLst>
          </p:cNvPr>
          <p:cNvSpPr>
            <a:spLocks noGrp="1"/>
          </p:cNvSpPr>
          <p:nvPr>
            <p:ph type="pic" sz="quarter" idx="80"/>
          </p:nvPr>
        </p:nvSpPr>
        <p:spPr>
          <a:xfrm>
            <a:off x="8294951"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81" name="Picture Placeholder 3">
            <a:extLst>
              <a:ext uri="{FF2B5EF4-FFF2-40B4-BE49-F238E27FC236}">
                <a16:creationId xmlns:a16="http://schemas.microsoft.com/office/drawing/2014/main" id="{28089A62-C53A-4B53-8FD1-C69574BEDEB1}"/>
              </a:ext>
            </a:extLst>
          </p:cNvPr>
          <p:cNvSpPr>
            <a:spLocks noGrp="1"/>
          </p:cNvSpPr>
          <p:nvPr>
            <p:ph type="pic" sz="quarter" idx="81"/>
          </p:nvPr>
        </p:nvSpPr>
        <p:spPr>
          <a:xfrm>
            <a:off x="8912753"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82" name="Picture Placeholder 3">
            <a:extLst>
              <a:ext uri="{FF2B5EF4-FFF2-40B4-BE49-F238E27FC236}">
                <a16:creationId xmlns:a16="http://schemas.microsoft.com/office/drawing/2014/main" id="{BB43722B-985F-43AC-82CF-C0E5A61D60CA}"/>
              </a:ext>
            </a:extLst>
          </p:cNvPr>
          <p:cNvSpPr>
            <a:spLocks noGrp="1"/>
          </p:cNvSpPr>
          <p:nvPr>
            <p:ph type="pic" sz="quarter" idx="82"/>
          </p:nvPr>
        </p:nvSpPr>
        <p:spPr>
          <a:xfrm>
            <a:off x="9530555"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83" name="Picture Placeholder 3">
            <a:extLst>
              <a:ext uri="{FF2B5EF4-FFF2-40B4-BE49-F238E27FC236}">
                <a16:creationId xmlns:a16="http://schemas.microsoft.com/office/drawing/2014/main" id="{7E57E672-6586-4B21-B358-8BBE6CBE64A4}"/>
              </a:ext>
            </a:extLst>
          </p:cNvPr>
          <p:cNvSpPr>
            <a:spLocks noGrp="1"/>
          </p:cNvSpPr>
          <p:nvPr>
            <p:ph type="pic" sz="quarter" idx="83"/>
          </p:nvPr>
        </p:nvSpPr>
        <p:spPr>
          <a:xfrm>
            <a:off x="10148357"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84" name="Picture Placeholder 3">
            <a:extLst>
              <a:ext uri="{FF2B5EF4-FFF2-40B4-BE49-F238E27FC236}">
                <a16:creationId xmlns:a16="http://schemas.microsoft.com/office/drawing/2014/main" id="{E6FAA9CF-2AF2-4E8B-8FD7-9FE6EFE13192}"/>
              </a:ext>
            </a:extLst>
          </p:cNvPr>
          <p:cNvSpPr>
            <a:spLocks noGrp="1"/>
          </p:cNvSpPr>
          <p:nvPr>
            <p:ph type="pic" sz="quarter" idx="84"/>
          </p:nvPr>
        </p:nvSpPr>
        <p:spPr>
          <a:xfrm>
            <a:off x="10766159"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85" name="Picture Placeholder 3">
            <a:extLst>
              <a:ext uri="{FF2B5EF4-FFF2-40B4-BE49-F238E27FC236}">
                <a16:creationId xmlns:a16="http://schemas.microsoft.com/office/drawing/2014/main" id="{374F3063-3102-4C8D-8950-0C3613A479F6}"/>
              </a:ext>
            </a:extLst>
          </p:cNvPr>
          <p:cNvSpPr>
            <a:spLocks noGrp="1"/>
          </p:cNvSpPr>
          <p:nvPr>
            <p:ph type="pic" sz="quarter" idx="85"/>
          </p:nvPr>
        </p:nvSpPr>
        <p:spPr>
          <a:xfrm>
            <a:off x="11383965"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86" name="Picture Placeholder 3">
            <a:extLst>
              <a:ext uri="{FF2B5EF4-FFF2-40B4-BE49-F238E27FC236}">
                <a16:creationId xmlns:a16="http://schemas.microsoft.com/office/drawing/2014/main" id="{12718832-C3C6-4E7B-803E-1E7C297AD74A}"/>
              </a:ext>
            </a:extLst>
          </p:cNvPr>
          <p:cNvSpPr>
            <a:spLocks noGrp="1"/>
          </p:cNvSpPr>
          <p:nvPr>
            <p:ph type="pic" sz="quarter" idx="86"/>
          </p:nvPr>
        </p:nvSpPr>
        <p:spPr>
          <a:xfrm>
            <a:off x="263525"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87" name="Picture Placeholder 3">
            <a:extLst>
              <a:ext uri="{FF2B5EF4-FFF2-40B4-BE49-F238E27FC236}">
                <a16:creationId xmlns:a16="http://schemas.microsoft.com/office/drawing/2014/main" id="{64629C66-9BA1-4656-BE4F-9BEB4A89BDF6}"/>
              </a:ext>
            </a:extLst>
          </p:cNvPr>
          <p:cNvSpPr>
            <a:spLocks noGrp="1"/>
          </p:cNvSpPr>
          <p:nvPr>
            <p:ph type="pic" sz="quarter" idx="87"/>
          </p:nvPr>
        </p:nvSpPr>
        <p:spPr>
          <a:xfrm>
            <a:off x="881327"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88" name="Picture Placeholder 3">
            <a:extLst>
              <a:ext uri="{FF2B5EF4-FFF2-40B4-BE49-F238E27FC236}">
                <a16:creationId xmlns:a16="http://schemas.microsoft.com/office/drawing/2014/main" id="{026AC32C-E1DC-4564-8EAA-C6658443DCE9}"/>
              </a:ext>
            </a:extLst>
          </p:cNvPr>
          <p:cNvSpPr>
            <a:spLocks noGrp="1"/>
          </p:cNvSpPr>
          <p:nvPr>
            <p:ph type="pic" sz="quarter" idx="88"/>
          </p:nvPr>
        </p:nvSpPr>
        <p:spPr>
          <a:xfrm>
            <a:off x="1499129"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89" name="Picture Placeholder 3">
            <a:extLst>
              <a:ext uri="{FF2B5EF4-FFF2-40B4-BE49-F238E27FC236}">
                <a16:creationId xmlns:a16="http://schemas.microsoft.com/office/drawing/2014/main" id="{1F699C86-3334-49B1-8647-561FD50FB3B6}"/>
              </a:ext>
            </a:extLst>
          </p:cNvPr>
          <p:cNvSpPr>
            <a:spLocks noGrp="1"/>
          </p:cNvSpPr>
          <p:nvPr>
            <p:ph type="pic" sz="quarter" idx="89"/>
          </p:nvPr>
        </p:nvSpPr>
        <p:spPr>
          <a:xfrm>
            <a:off x="2116931"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90" name="Picture Placeholder 3">
            <a:extLst>
              <a:ext uri="{FF2B5EF4-FFF2-40B4-BE49-F238E27FC236}">
                <a16:creationId xmlns:a16="http://schemas.microsoft.com/office/drawing/2014/main" id="{0F7421AA-BFED-425B-8BDE-E0280558901D}"/>
              </a:ext>
            </a:extLst>
          </p:cNvPr>
          <p:cNvSpPr>
            <a:spLocks noGrp="1"/>
          </p:cNvSpPr>
          <p:nvPr>
            <p:ph type="pic" sz="quarter" idx="90"/>
          </p:nvPr>
        </p:nvSpPr>
        <p:spPr>
          <a:xfrm>
            <a:off x="2734733"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91" name="Picture Placeholder 3">
            <a:extLst>
              <a:ext uri="{FF2B5EF4-FFF2-40B4-BE49-F238E27FC236}">
                <a16:creationId xmlns:a16="http://schemas.microsoft.com/office/drawing/2014/main" id="{4532239D-11CD-404A-B1E9-BCB2EF45FF3A}"/>
              </a:ext>
            </a:extLst>
          </p:cNvPr>
          <p:cNvSpPr>
            <a:spLocks noGrp="1"/>
          </p:cNvSpPr>
          <p:nvPr>
            <p:ph type="pic" sz="quarter" idx="91"/>
          </p:nvPr>
        </p:nvSpPr>
        <p:spPr>
          <a:xfrm>
            <a:off x="3352535"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92" name="Picture Placeholder 3">
            <a:extLst>
              <a:ext uri="{FF2B5EF4-FFF2-40B4-BE49-F238E27FC236}">
                <a16:creationId xmlns:a16="http://schemas.microsoft.com/office/drawing/2014/main" id="{D41F7A79-14CF-4563-AAEC-123A3380A201}"/>
              </a:ext>
            </a:extLst>
          </p:cNvPr>
          <p:cNvSpPr>
            <a:spLocks noGrp="1"/>
          </p:cNvSpPr>
          <p:nvPr>
            <p:ph type="pic" sz="quarter" idx="92"/>
          </p:nvPr>
        </p:nvSpPr>
        <p:spPr>
          <a:xfrm>
            <a:off x="3970337"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93" name="Picture Placeholder 3">
            <a:extLst>
              <a:ext uri="{FF2B5EF4-FFF2-40B4-BE49-F238E27FC236}">
                <a16:creationId xmlns:a16="http://schemas.microsoft.com/office/drawing/2014/main" id="{CECFBA8D-A5D0-4C1B-ABA0-7497D1CA26DD}"/>
              </a:ext>
            </a:extLst>
          </p:cNvPr>
          <p:cNvSpPr>
            <a:spLocks noGrp="1"/>
          </p:cNvSpPr>
          <p:nvPr>
            <p:ph type="pic" sz="quarter" idx="93"/>
          </p:nvPr>
        </p:nvSpPr>
        <p:spPr>
          <a:xfrm>
            <a:off x="4588139"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94" name="Picture Placeholder 3">
            <a:extLst>
              <a:ext uri="{FF2B5EF4-FFF2-40B4-BE49-F238E27FC236}">
                <a16:creationId xmlns:a16="http://schemas.microsoft.com/office/drawing/2014/main" id="{4EA06613-CEDB-4342-9A99-AA308CBA3E8B}"/>
              </a:ext>
            </a:extLst>
          </p:cNvPr>
          <p:cNvSpPr>
            <a:spLocks noGrp="1"/>
          </p:cNvSpPr>
          <p:nvPr>
            <p:ph type="pic" sz="quarter" idx="94"/>
          </p:nvPr>
        </p:nvSpPr>
        <p:spPr>
          <a:xfrm>
            <a:off x="5205941"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95" name="Picture Placeholder 3">
            <a:extLst>
              <a:ext uri="{FF2B5EF4-FFF2-40B4-BE49-F238E27FC236}">
                <a16:creationId xmlns:a16="http://schemas.microsoft.com/office/drawing/2014/main" id="{9065C0AA-C3E2-4D50-AB7B-A3E3F73789AA}"/>
              </a:ext>
            </a:extLst>
          </p:cNvPr>
          <p:cNvSpPr>
            <a:spLocks noGrp="1"/>
          </p:cNvSpPr>
          <p:nvPr>
            <p:ph type="pic" sz="quarter" idx="95"/>
          </p:nvPr>
        </p:nvSpPr>
        <p:spPr>
          <a:xfrm>
            <a:off x="5823743"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96" name="Picture Placeholder 3">
            <a:extLst>
              <a:ext uri="{FF2B5EF4-FFF2-40B4-BE49-F238E27FC236}">
                <a16:creationId xmlns:a16="http://schemas.microsoft.com/office/drawing/2014/main" id="{A465A43A-5ED6-4F01-A76D-9911FE2363AD}"/>
              </a:ext>
            </a:extLst>
          </p:cNvPr>
          <p:cNvSpPr>
            <a:spLocks noGrp="1"/>
          </p:cNvSpPr>
          <p:nvPr>
            <p:ph type="pic" sz="quarter" idx="96"/>
          </p:nvPr>
        </p:nvSpPr>
        <p:spPr>
          <a:xfrm>
            <a:off x="6441545"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97" name="Picture Placeholder 3">
            <a:extLst>
              <a:ext uri="{FF2B5EF4-FFF2-40B4-BE49-F238E27FC236}">
                <a16:creationId xmlns:a16="http://schemas.microsoft.com/office/drawing/2014/main" id="{14825284-E3AF-4092-A40D-284575002F34}"/>
              </a:ext>
            </a:extLst>
          </p:cNvPr>
          <p:cNvSpPr>
            <a:spLocks noGrp="1"/>
          </p:cNvSpPr>
          <p:nvPr>
            <p:ph type="pic" sz="quarter" idx="97"/>
          </p:nvPr>
        </p:nvSpPr>
        <p:spPr>
          <a:xfrm>
            <a:off x="7059347"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98" name="Picture Placeholder 3">
            <a:extLst>
              <a:ext uri="{FF2B5EF4-FFF2-40B4-BE49-F238E27FC236}">
                <a16:creationId xmlns:a16="http://schemas.microsoft.com/office/drawing/2014/main" id="{2330A4BA-DE17-491D-A47B-7F2EF4BB10E7}"/>
              </a:ext>
            </a:extLst>
          </p:cNvPr>
          <p:cNvSpPr>
            <a:spLocks noGrp="1"/>
          </p:cNvSpPr>
          <p:nvPr>
            <p:ph type="pic" sz="quarter" idx="98"/>
          </p:nvPr>
        </p:nvSpPr>
        <p:spPr>
          <a:xfrm>
            <a:off x="7677149"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99" name="Picture Placeholder 3">
            <a:extLst>
              <a:ext uri="{FF2B5EF4-FFF2-40B4-BE49-F238E27FC236}">
                <a16:creationId xmlns:a16="http://schemas.microsoft.com/office/drawing/2014/main" id="{3B607C97-2AE4-4282-8F71-C8A837A6D06B}"/>
              </a:ext>
            </a:extLst>
          </p:cNvPr>
          <p:cNvSpPr>
            <a:spLocks noGrp="1"/>
          </p:cNvSpPr>
          <p:nvPr>
            <p:ph type="pic" sz="quarter" idx="99"/>
          </p:nvPr>
        </p:nvSpPr>
        <p:spPr>
          <a:xfrm>
            <a:off x="8294951"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00" name="Picture Placeholder 3">
            <a:extLst>
              <a:ext uri="{FF2B5EF4-FFF2-40B4-BE49-F238E27FC236}">
                <a16:creationId xmlns:a16="http://schemas.microsoft.com/office/drawing/2014/main" id="{3C94E2C4-8768-4EC3-96E6-E02A2ECD0F70}"/>
              </a:ext>
            </a:extLst>
          </p:cNvPr>
          <p:cNvSpPr>
            <a:spLocks noGrp="1"/>
          </p:cNvSpPr>
          <p:nvPr>
            <p:ph type="pic" sz="quarter" idx="100"/>
          </p:nvPr>
        </p:nvSpPr>
        <p:spPr>
          <a:xfrm>
            <a:off x="8912753"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01" name="Picture Placeholder 3">
            <a:extLst>
              <a:ext uri="{FF2B5EF4-FFF2-40B4-BE49-F238E27FC236}">
                <a16:creationId xmlns:a16="http://schemas.microsoft.com/office/drawing/2014/main" id="{62E0E981-95BA-4642-AA4C-7B0B52CF6696}"/>
              </a:ext>
            </a:extLst>
          </p:cNvPr>
          <p:cNvSpPr>
            <a:spLocks noGrp="1"/>
          </p:cNvSpPr>
          <p:nvPr>
            <p:ph type="pic" sz="quarter" idx="101"/>
          </p:nvPr>
        </p:nvSpPr>
        <p:spPr>
          <a:xfrm>
            <a:off x="9530555"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02" name="Picture Placeholder 3">
            <a:extLst>
              <a:ext uri="{FF2B5EF4-FFF2-40B4-BE49-F238E27FC236}">
                <a16:creationId xmlns:a16="http://schemas.microsoft.com/office/drawing/2014/main" id="{73FD81BC-BC35-4C73-83AF-5C8724E1E818}"/>
              </a:ext>
            </a:extLst>
          </p:cNvPr>
          <p:cNvSpPr>
            <a:spLocks noGrp="1"/>
          </p:cNvSpPr>
          <p:nvPr>
            <p:ph type="pic" sz="quarter" idx="102"/>
          </p:nvPr>
        </p:nvSpPr>
        <p:spPr>
          <a:xfrm>
            <a:off x="10148357"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03" name="Picture Placeholder 3">
            <a:extLst>
              <a:ext uri="{FF2B5EF4-FFF2-40B4-BE49-F238E27FC236}">
                <a16:creationId xmlns:a16="http://schemas.microsoft.com/office/drawing/2014/main" id="{35721567-DB33-4C45-8615-7543562C69AC}"/>
              </a:ext>
            </a:extLst>
          </p:cNvPr>
          <p:cNvSpPr>
            <a:spLocks noGrp="1"/>
          </p:cNvSpPr>
          <p:nvPr>
            <p:ph type="pic" sz="quarter" idx="103"/>
          </p:nvPr>
        </p:nvSpPr>
        <p:spPr>
          <a:xfrm>
            <a:off x="10766159"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04" name="Picture Placeholder 3">
            <a:extLst>
              <a:ext uri="{FF2B5EF4-FFF2-40B4-BE49-F238E27FC236}">
                <a16:creationId xmlns:a16="http://schemas.microsoft.com/office/drawing/2014/main" id="{DC0CE326-1D20-4E58-BD07-4F3F714C33AC}"/>
              </a:ext>
            </a:extLst>
          </p:cNvPr>
          <p:cNvSpPr>
            <a:spLocks noGrp="1"/>
          </p:cNvSpPr>
          <p:nvPr>
            <p:ph type="pic" sz="quarter" idx="104"/>
          </p:nvPr>
        </p:nvSpPr>
        <p:spPr>
          <a:xfrm>
            <a:off x="11383965"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05" name="Picture Placeholder 3">
            <a:extLst>
              <a:ext uri="{FF2B5EF4-FFF2-40B4-BE49-F238E27FC236}">
                <a16:creationId xmlns:a16="http://schemas.microsoft.com/office/drawing/2014/main" id="{F8659BAC-FEA6-4630-970C-0D2A6AC68B4D}"/>
              </a:ext>
            </a:extLst>
          </p:cNvPr>
          <p:cNvSpPr>
            <a:spLocks noGrp="1"/>
          </p:cNvSpPr>
          <p:nvPr>
            <p:ph type="pic" sz="quarter" idx="105"/>
          </p:nvPr>
        </p:nvSpPr>
        <p:spPr>
          <a:xfrm>
            <a:off x="263525"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06" name="Picture Placeholder 3">
            <a:extLst>
              <a:ext uri="{FF2B5EF4-FFF2-40B4-BE49-F238E27FC236}">
                <a16:creationId xmlns:a16="http://schemas.microsoft.com/office/drawing/2014/main" id="{4CDDEEE9-1030-4C65-B825-72CE4282950C}"/>
              </a:ext>
            </a:extLst>
          </p:cNvPr>
          <p:cNvSpPr>
            <a:spLocks noGrp="1"/>
          </p:cNvSpPr>
          <p:nvPr>
            <p:ph type="pic" sz="quarter" idx="106"/>
          </p:nvPr>
        </p:nvSpPr>
        <p:spPr>
          <a:xfrm>
            <a:off x="881327"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07" name="Picture Placeholder 3">
            <a:extLst>
              <a:ext uri="{FF2B5EF4-FFF2-40B4-BE49-F238E27FC236}">
                <a16:creationId xmlns:a16="http://schemas.microsoft.com/office/drawing/2014/main" id="{3309FA2B-7DF8-49A2-97C1-A4BA3B0152CD}"/>
              </a:ext>
            </a:extLst>
          </p:cNvPr>
          <p:cNvSpPr>
            <a:spLocks noGrp="1"/>
          </p:cNvSpPr>
          <p:nvPr>
            <p:ph type="pic" sz="quarter" idx="107"/>
          </p:nvPr>
        </p:nvSpPr>
        <p:spPr>
          <a:xfrm>
            <a:off x="1499129"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08" name="Picture Placeholder 3">
            <a:extLst>
              <a:ext uri="{FF2B5EF4-FFF2-40B4-BE49-F238E27FC236}">
                <a16:creationId xmlns:a16="http://schemas.microsoft.com/office/drawing/2014/main" id="{A65D839D-CBB7-4C01-8E96-D05876D35D81}"/>
              </a:ext>
            </a:extLst>
          </p:cNvPr>
          <p:cNvSpPr>
            <a:spLocks noGrp="1"/>
          </p:cNvSpPr>
          <p:nvPr>
            <p:ph type="pic" sz="quarter" idx="108"/>
          </p:nvPr>
        </p:nvSpPr>
        <p:spPr>
          <a:xfrm>
            <a:off x="2116931"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09" name="Picture Placeholder 3">
            <a:extLst>
              <a:ext uri="{FF2B5EF4-FFF2-40B4-BE49-F238E27FC236}">
                <a16:creationId xmlns:a16="http://schemas.microsoft.com/office/drawing/2014/main" id="{1E0787E0-4FB5-403C-B691-117B7A871569}"/>
              </a:ext>
            </a:extLst>
          </p:cNvPr>
          <p:cNvSpPr>
            <a:spLocks noGrp="1"/>
          </p:cNvSpPr>
          <p:nvPr>
            <p:ph type="pic" sz="quarter" idx="109"/>
          </p:nvPr>
        </p:nvSpPr>
        <p:spPr>
          <a:xfrm>
            <a:off x="2734733"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10" name="Picture Placeholder 3">
            <a:extLst>
              <a:ext uri="{FF2B5EF4-FFF2-40B4-BE49-F238E27FC236}">
                <a16:creationId xmlns:a16="http://schemas.microsoft.com/office/drawing/2014/main" id="{02E1C102-B191-4ADC-96CB-C72F1A6712C5}"/>
              </a:ext>
            </a:extLst>
          </p:cNvPr>
          <p:cNvSpPr>
            <a:spLocks noGrp="1"/>
          </p:cNvSpPr>
          <p:nvPr>
            <p:ph type="pic" sz="quarter" idx="110"/>
          </p:nvPr>
        </p:nvSpPr>
        <p:spPr>
          <a:xfrm>
            <a:off x="3352535"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11" name="Picture Placeholder 3">
            <a:extLst>
              <a:ext uri="{FF2B5EF4-FFF2-40B4-BE49-F238E27FC236}">
                <a16:creationId xmlns:a16="http://schemas.microsoft.com/office/drawing/2014/main" id="{0F732065-2560-4AA6-AE48-72DFD7DC4A7D}"/>
              </a:ext>
            </a:extLst>
          </p:cNvPr>
          <p:cNvSpPr>
            <a:spLocks noGrp="1"/>
          </p:cNvSpPr>
          <p:nvPr>
            <p:ph type="pic" sz="quarter" idx="111"/>
          </p:nvPr>
        </p:nvSpPr>
        <p:spPr>
          <a:xfrm>
            <a:off x="3970337"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12" name="Picture Placeholder 3">
            <a:extLst>
              <a:ext uri="{FF2B5EF4-FFF2-40B4-BE49-F238E27FC236}">
                <a16:creationId xmlns:a16="http://schemas.microsoft.com/office/drawing/2014/main" id="{E8E85D65-4D51-4D6C-9930-2C6A76BF751D}"/>
              </a:ext>
            </a:extLst>
          </p:cNvPr>
          <p:cNvSpPr>
            <a:spLocks noGrp="1"/>
          </p:cNvSpPr>
          <p:nvPr>
            <p:ph type="pic" sz="quarter" idx="112"/>
          </p:nvPr>
        </p:nvSpPr>
        <p:spPr>
          <a:xfrm>
            <a:off x="4588139"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13" name="Picture Placeholder 3">
            <a:extLst>
              <a:ext uri="{FF2B5EF4-FFF2-40B4-BE49-F238E27FC236}">
                <a16:creationId xmlns:a16="http://schemas.microsoft.com/office/drawing/2014/main" id="{7D02CBBE-C793-46E3-9B75-081BCDE78D5A}"/>
              </a:ext>
            </a:extLst>
          </p:cNvPr>
          <p:cNvSpPr>
            <a:spLocks noGrp="1"/>
          </p:cNvSpPr>
          <p:nvPr>
            <p:ph type="pic" sz="quarter" idx="113"/>
          </p:nvPr>
        </p:nvSpPr>
        <p:spPr>
          <a:xfrm>
            <a:off x="5205941"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14" name="Picture Placeholder 3">
            <a:extLst>
              <a:ext uri="{FF2B5EF4-FFF2-40B4-BE49-F238E27FC236}">
                <a16:creationId xmlns:a16="http://schemas.microsoft.com/office/drawing/2014/main" id="{4592D546-EFDE-4B76-9BED-3F841CBD1A31}"/>
              </a:ext>
            </a:extLst>
          </p:cNvPr>
          <p:cNvSpPr>
            <a:spLocks noGrp="1"/>
          </p:cNvSpPr>
          <p:nvPr>
            <p:ph type="pic" sz="quarter" idx="114"/>
          </p:nvPr>
        </p:nvSpPr>
        <p:spPr>
          <a:xfrm>
            <a:off x="5823743"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15" name="Picture Placeholder 3">
            <a:extLst>
              <a:ext uri="{FF2B5EF4-FFF2-40B4-BE49-F238E27FC236}">
                <a16:creationId xmlns:a16="http://schemas.microsoft.com/office/drawing/2014/main" id="{073E1E4B-A3B4-4665-857E-0EB63293E5F2}"/>
              </a:ext>
            </a:extLst>
          </p:cNvPr>
          <p:cNvSpPr>
            <a:spLocks noGrp="1"/>
          </p:cNvSpPr>
          <p:nvPr>
            <p:ph type="pic" sz="quarter" idx="115"/>
          </p:nvPr>
        </p:nvSpPr>
        <p:spPr>
          <a:xfrm>
            <a:off x="6441545"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16" name="Picture Placeholder 3">
            <a:extLst>
              <a:ext uri="{FF2B5EF4-FFF2-40B4-BE49-F238E27FC236}">
                <a16:creationId xmlns:a16="http://schemas.microsoft.com/office/drawing/2014/main" id="{2B1490F0-B0A4-4BD4-BA04-267E958146C3}"/>
              </a:ext>
            </a:extLst>
          </p:cNvPr>
          <p:cNvSpPr>
            <a:spLocks noGrp="1"/>
          </p:cNvSpPr>
          <p:nvPr>
            <p:ph type="pic" sz="quarter" idx="116"/>
          </p:nvPr>
        </p:nvSpPr>
        <p:spPr>
          <a:xfrm>
            <a:off x="7059347"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17" name="Picture Placeholder 3">
            <a:extLst>
              <a:ext uri="{FF2B5EF4-FFF2-40B4-BE49-F238E27FC236}">
                <a16:creationId xmlns:a16="http://schemas.microsoft.com/office/drawing/2014/main" id="{F84E156E-BC15-4A3C-9132-F9CB25A35287}"/>
              </a:ext>
            </a:extLst>
          </p:cNvPr>
          <p:cNvSpPr>
            <a:spLocks noGrp="1"/>
          </p:cNvSpPr>
          <p:nvPr>
            <p:ph type="pic" sz="quarter" idx="117"/>
          </p:nvPr>
        </p:nvSpPr>
        <p:spPr>
          <a:xfrm>
            <a:off x="7677149"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18" name="Picture Placeholder 3">
            <a:extLst>
              <a:ext uri="{FF2B5EF4-FFF2-40B4-BE49-F238E27FC236}">
                <a16:creationId xmlns:a16="http://schemas.microsoft.com/office/drawing/2014/main" id="{DEF302F8-1351-412F-B121-3345A8F9A2AE}"/>
              </a:ext>
            </a:extLst>
          </p:cNvPr>
          <p:cNvSpPr>
            <a:spLocks noGrp="1"/>
          </p:cNvSpPr>
          <p:nvPr>
            <p:ph type="pic" sz="quarter" idx="118"/>
          </p:nvPr>
        </p:nvSpPr>
        <p:spPr>
          <a:xfrm>
            <a:off x="8294951"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19" name="Picture Placeholder 3">
            <a:extLst>
              <a:ext uri="{FF2B5EF4-FFF2-40B4-BE49-F238E27FC236}">
                <a16:creationId xmlns:a16="http://schemas.microsoft.com/office/drawing/2014/main" id="{FAEB9563-58E3-439A-B15B-B76C8C28D74B}"/>
              </a:ext>
            </a:extLst>
          </p:cNvPr>
          <p:cNvSpPr>
            <a:spLocks noGrp="1"/>
          </p:cNvSpPr>
          <p:nvPr>
            <p:ph type="pic" sz="quarter" idx="119"/>
          </p:nvPr>
        </p:nvSpPr>
        <p:spPr>
          <a:xfrm>
            <a:off x="8912753"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20" name="Picture Placeholder 3">
            <a:extLst>
              <a:ext uri="{FF2B5EF4-FFF2-40B4-BE49-F238E27FC236}">
                <a16:creationId xmlns:a16="http://schemas.microsoft.com/office/drawing/2014/main" id="{FABC0962-3285-43C1-AA07-5B073749178C}"/>
              </a:ext>
            </a:extLst>
          </p:cNvPr>
          <p:cNvSpPr>
            <a:spLocks noGrp="1"/>
          </p:cNvSpPr>
          <p:nvPr>
            <p:ph type="pic" sz="quarter" idx="120"/>
          </p:nvPr>
        </p:nvSpPr>
        <p:spPr>
          <a:xfrm>
            <a:off x="9530555"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21" name="Picture Placeholder 3">
            <a:extLst>
              <a:ext uri="{FF2B5EF4-FFF2-40B4-BE49-F238E27FC236}">
                <a16:creationId xmlns:a16="http://schemas.microsoft.com/office/drawing/2014/main" id="{62B37DF1-6F3B-40E7-A9F0-BE6353DC8615}"/>
              </a:ext>
            </a:extLst>
          </p:cNvPr>
          <p:cNvSpPr>
            <a:spLocks noGrp="1"/>
          </p:cNvSpPr>
          <p:nvPr>
            <p:ph type="pic" sz="quarter" idx="121"/>
          </p:nvPr>
        </p:nvSpPr>
        <p:spPr>
          <a:xfrm>
            <a:off x="10148357"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22" name="Picture Placeholder 3">
            <a:extLst>
              <a:ext uri="{FF2B5EF4-FFF2-40B4-BE49-F238E27FC236}">
                <a16:creationId xmlns:a16="http://schemas.microsoft.com/office/drawing/2014/main" id="{C8BFD0B8-5443-4406-8ACA-4812A4197B59}"/>
              </a:ext>
            </a:extLst>
          </p:cNvPr>
          <p:cNvSpPr>
            <a:spLocks noGrp="1"/>
          </p:cNvSpPr>
          <p:nvPr>
            <p:ph type="pic" sz="quarter" idx="122"/>
          </p:nvPr>
        </p:nvSpPr>
        <p:spPr>
          <a:xfrm>
            <a:off x="10766159"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23" name="Picture Placeholder 3">
            <a:extLst>
              <a:ext uri="{FF2B5EF4-FFF2-40B4-BE49-F238E27FC236}">
                <a16:creationId xmlns:a16="http://schemas.microsoft.com/office/drawing/2014/main" id="{89FB2940-1141-484F-A1DD-53F7CCB210BB}"/>
              </a:ext>
            </a:extLst>
          </p:cNvPr>
          <p:cNvSpPr>
            <a:spLocks noGrp="1"/>
          </p:cNvSpPr>
          <p:nvPr>
            <p:ph type="pic" sz="quarter" idx="123"/>
          </p:nvPr>
        </p:nvSpPr>
        <p:spPr>
          <a:xfrm>
            <a:off x="11383965"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24" name="Picture Placeholder 3">
            <a:extLst>
              <a:ext uri="{FF2B5EF4-FFF2-40B4-BE49-F238E27FC236}">
                <a16:creationId xmlns:a16="http://schemas.microsoft.com/office/drawing/2014/main" id="{3B4F1262-FE44-4A3A-82D5-7B4645E3B56B}"/>
              </a:ext>
            </a:extLst>
          </p:cNvPr>
          <p:cNvSpPr>
            <a:spLocks noGrp="1"/>
          </p:cNvSpPr>
          <p:nvPr>
            <p:ph type="pic" sz="quarter" idx="124"/>
          </p:nvPr>
        </p:nvSpPr>
        <p:spPr>
          <a:xfrm>
            <a:off x="263525"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25" name="Picture Placeholder 3">
            <a:extLst>
              <a:ext uri="{FF2B5EF4-FFF2-40B4-BE49-F238E27FC236}">
                <a16:creationId xmlns:a16="http://schemas.microsoft.com/office/drawing/2014/main" id="{54EB9E2E-6DB6-4ACE-8906-7386589E626E}"/>
              </a:ext>
            </a:extLst>
          </p:cNvPr>
          <p:cNvSpPr>
            <a:spLocks noGrp="1"/>
          </p:cNvSpPr>
          <p:nvPr>
            <p:ph type="pic" sz="quarter" idx="125"/>
          </p:nvPr>
        </p:nvSpPr>
        <p:spPr>
          <a:xfrm>
            <a:off x="881327"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26" name="Picture Placeholder 3">
            <a:extLst>
              <a:ext uri="{FF2B5EF4-FFF2-40B4-BE49-F238E27FC236}">
                <a16:creationId xmlns:a16="http://schemas.microsoft.com/office/drawing/2014/main" id="{0D784079-1370-46EC-A680-4794D9785233}"/>
              </a:ext>
            </a:extLst>
          </p:cNvPr>
          <p:cNvSpPr>
            <a:spLocks noGrp="1"/>
          </p:cNvSpPr>
          <p:nvPr>
            <p:ph type="pic" sz="quarter" idx="126"/>
          </p:nvPr>
        </p:nvSpPr>
        <p:spPr>
          <a:xfrm>
            <a:off x="1499129"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27" name="Picture Placeholder 3">
            <a:extLst>
              <a:ext uri="{FF2B5EF4-FFF2-40B4-BE49-F238E27FC236}">
                <a16:creationId xmlns:a16="http://schemas.microsoft.com/office/drawing/2014/main" id="{286050DF-F03B-41EE-9962-F9CC5173056B}"/>
              </a:ext>
            </a:extLst>
          </p:cNvPr>
          <p:cNvSpPr>
            <a:spLocks noGrp="1"/>
          </p:cNvSpPr>
          <p:nvPr>
            <p:ph type="pic" sz="quarter" idx="127"/>
          </p:nvPr>
        </p:nvSpPr>
        <p:spPr>
          <a:xfrm>
            <a:off x="2116931"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28" name="Picture Placeholder 3">
            <a:extLst>
              <a:ext uri="{FF2B5EF4-FFF2-40B4-BE49-F238E27FC236}">
                <a16:creationId xmlns:a16="http://schemas.microsoft.com/office/drawing/2014/main" id="{9646F6DE-C08A-4D11-AB97-4E3602D38A3A}"/>
              </a:ext>
            </a:extLst>
          </p:cNvPr>
          <p:cNvSpPr>
            <a:spLocks noGrp="1"/>
          </p:cNvSpPr>
          <p:nvPr>
            <p:ph type="pic" sz="quarter" idx="128"/>
          </p:nvPr>
        </p:nvSpPr>
        <p:spPr>
          <a:xfrm>
            <a:off x="2734733"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29" name="Picture Placeholder 3">
            <a:extLst>
              <a:ext uri="{FF2B5EF4-FFF2-40B4-BE49-F238E27FC236}">
                <a16:creationId xmlns:a16="http://schemas.microsoft.com/office/drawing/2014/main" id="{56E0D223-3251-4C49-88CD-4872E28BFCA6}"/>
              </a:ext>
            </a:extLst>
          </p:cNvPr>
          <p:cNvSpPr>
            <a:spLocks noGrp="1"/>
          </p:cNvSpPr>
          <p:nvPr>
            <p:ph type="pic" sz="quarter" idx="129"/>
          </p:nvPr>
        </p:nvSpPr>
        <p:spPr>
          <a:xfrm>
            <a:off x="3352535"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30" name="Picture Placeholder 3">
            <a:extLst>
              <a:ext uri="{FF2B5EF4-FFF2-40B4-BE49-F238E27FC236}">
                <a16:creationId xmlns:a16="http://schemas.microsoft.com/office/drawing/2014/main" id="{4D9A9F27-3F53-411A-B9E1-E95820D07551}"/>
              </a:ext>
            </a:extLst>
          </p:cNvPr>
          <p:cNvSpPr>
            <a:spLocks noGrp="1"/>
          </p:cNvSpPr>
          <p:nvPr>
            <p:ph type="pic" sz="quarter" idx="130"/>
          </p:nvPr>
        </p:nvSpPr>
        <p:spPr>
          <a:xfrm>
            <a:off x="3970337"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31" name="Picture Placeholder 3">
            <a:extLst>
              <a:ext uri="{FF2B5EF4-FFF2-40B4-BE49-F238E27FC236}">
                <a16:creationId xmlns:a16="http://schemas.microsoft.com/office/drawing/2014/main" id="{A394F9E7-0BF5-4E07-964E-17BB659FD27F}"/>
              </a:ext>
            </a:extLst>
          </p:cNvPr>
          <p:cNvSpPr>
            <a:spLocks noGrp="1"/>
          </p:cNvSpPr>
          <p:nvPr>
            <p:ph type="pic" sz="quarter" idx="131"/>
          </p:nvPr>
        </p:nvSpPr>
        <p:spPr>
          <a:xfrm>
            <a:off x="4588139"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32" name="Picture Placeholder 3">
            <a:extLst>
              <a:ext uri="{FF2B5EF4-FFF2-40B4-BE49-F238E27FC236}">
                <a16:creationId xmlns:a16="http://schemas.microsoft.com/office/drawing/2014/main" id="{2A80C605-4F4F-430F-9FD5-9B4AA176EB56}"/>
              </a:ext>
            </a:extLst>
          </p:cNvPr>
          <p:cNvSpPr>
            <a:spLocks noGrp="1"/>
          </p:cNvSpPr>
          <p:nvPr>
            <p:ph type="pic" sz="quarter" idx="132"/>
          </p:nvPr>
        </p:nvSpPr>
        <p:spPr>
          <a:xfrm>
            <a:off x="5205941"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33" name="Picture Placeholder 3">
            <a:extLst>
              <a:ext uri="{FF2B5EF4-FFF2-40B4-BE49-F238E27FC236}">
                <a16:creationId xmlns:a16="http://schemas.microsoft.com/office/drawing/2014/main" id="{42D636A3-CEC9-4532-8ABD-C7474A4C2709}"/>
              </a:ext>
            </a:extLst>
          </p:cNvPr>
          <p:cNvSpPr>
            <a:spLocks noGrp="1"/>
          </p:cNvSpPr>
          <p:nvPr>
            <p:ph type="pic" sz="quarter" idx="133"/>
          </p:nvPr>
        </p:nvSpPr>
        <p:spPr>
          <a:xfrm>
            <a:off x="5823743"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34" name="Picture Placeholder 3">
            <a:extLst>
              <a:ext uri="{FF2B5EF4-FFF2-40B4-BE49-F238E27FC236}">
                <a16:creationId xmlns:a16="http://schemas.microsoft.com/office/drawing/2014/main" id="{07C2C09A-C51B-4EB4-8A5F-9E91BB333FFD}"/>
              </a:ext>
            </a:extLst>
          </p:cNvPr>
          <p:cNvSpPr>
            <a:spLocks noGrp="1"/>
          </p:cNvSpPr>
          <p:nvPr>
            <p:ph type="pic" sz="quarter" idx="134"/>
          </p:nvPr>
        </p:nvSpPr>
        <p:spPr>
          <a:xfrm>
            <a:off x="6441545"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35" name="Picture Placeholder 3">
            <a:extLst>
              <a:ext uri="{FF2B5EF4-FFF2-40B4-BE49-F238E27FC236}">
                <a16:creationId xmlns:a16="http://schemas.microsoft.com/office/drawing/2014/main" id="{BD58E47F-2B7A-4998-867C-E0AE1E70C963}"/>
              </a:ext>
            </a:extLst>
          </p:cNvPr>
          <p:cNvSpPr>
            <a:spLocks noGrp="1"/>
          </p:cNvSpPr>
          <p:nvPr>
            <p:ph type="pic" sz="quarter" idx="135"/>
          </p:nvPr>
        </p:nvSpPr>
        <p:spPr>
          <a:xfrm>
            <a:off x="7059347"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36" name="Picture Placeholder 3">
            <a:extLst>
              <a:ext uri="{FF2B5EF4-FFF2-40B4-BE49-F238E27FC236}">
                <a16:creationId xmlns:a16="http://schemas.microsoft.com/office/drawing/2014/main" id="{14C05167-1827-41B5-B874-DA7BC8D36BA2}"/>
              </a:ext>
            </a:extLst>
          </p:cNvPr>
          <p:cNvSpPr>
            <a:spLocks noGrp="1"/>
          </p:cNvSpPr>
          <p:nvPr>
            <p:ph type="pic" sz="quarter" idx="136"/>
          </p:nvPr>
        </p:nvSpPr>
        <p:spPr>
          <a:xfrm>
            <a:off x="7677149"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37" name="Picture Placeholder 3">
            <a:extLst>
              <a:ext uri="{FF2B5EF4-FFF2-40B4-BE49-F238E27FC236}">
                <a16:creationId xmlns:a16="http://schemas.microsoft.com/office/drawing/2014/main" id="{FE578703-0F57-4215-B777-20EEF89A144E}"/>
              </a:ext>
            </a:extLst>
          </p:cNvPr>
          <p:cNvSpPr>
            <a:spLocks noGrp="1"/>
          </p:cNvSpPr>
          <p:nvPr>
            <p:ph type="pic" sz="quarter" idx="137"/>
          </p:nvPr>
        </p:nvSpPr>
        <p:spPr>
          <a:xfrm>
            <a:off x="8294951"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38" name="Picture Placeholder 3">
            <a:extLst>
              <a:ext uri="{FF2B5EF4-FFF2-40B4-BE49-F238E27FC236}">
                <a16:creationId xmlns:a16="http://schemas.microsoft.com/office/drawing/2014/main" id="{12969293-A09E-4EF3-A143-0909BF9C9AE9}"/>
              </a:ext>
            </a:extLst>
          </p:cNvPr>
          <p:cNvSpPr>
            <a:spLocks noGrp="1"/>
          </p:cNvSpPr>
          <p:nvPr>
            <p:ph type="pic" sz="quarter" idx="138"/>
          </p:nvPr>
        </p:nvSpPr>
        <p:spPr>
          <a:xfrm>
            <a:off x="8912753"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39" name="Picture Placeholder 3">
            <a:extLst>
              <a:ext uri="{FF2B5EF4-FFF2-40B4-BE49-F238E27FC236}">
                <a16:creationId xmlns:a16="http://schemas.microsoft.com/office/drawing/2014/main" id="{A941F7EB-C0FE-4F3A-8C94-29C2C19C0B04}"/>
              </a:ext>
            </a:extLst>
          </p:cNvPr>
          <p:cNvSpPr>
            <a:spLocks noGrp="1"/>
          </p:cNvSpPr>
          <p:nvPr>
            <p:ph type="pic" sz="quarter" idx="139"/>
          </p:nvPr>
        </p:nvSpPr>
        <p:spPr>
          <a:xfrm>
            <a:off x="9530555"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40" name="Picture Placeholder 3">
            <a:extLst>
              <a:ext uri="{FF2B5EF4-FFF2-40B4-BE49-F238E27FC236}">
                <a16:creationId xmlns:a16="http://schemas.microsoft.com/office/drawing/2014/main" id="{F2A3E907-342F-468A-A5D6-582845FC52B8}"/>
              </a:ext>
            </a:extLst>
          </p:cNvPr>
          <p:cNvSpPr>
            <a:spLocks noGrp="1"/>
          </p:cNvSpPr>
          <p:nvPr>
            <p:ph type="pic" sz="quarter" idx="140"/>
          </p:nvPr>
        </p:nvSpPr>
        <p:spPr>
          <a:xfrm>
            <a:off x="10148357"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41" name="Picture Placeholder 3">
            <a:extLst>
              <a:ext uri="{FF2B5EF4-FFF2-40B4-BE49-F238E27FC236}">
                <a16:creationId xmlns:a16="http://schemas.microsoft.com/office/drawing/2014/main" id="{C2C98313-FF85-43C8-A8A1-8706D4DD9997}"/>
              </a:ext>
            </a:extLst>
          </p:cNvPr>
          <p:cNvSpPr>
            <a:spLocks noGrp="1"/>
          </p:cNvSpPr>
          <p:nvPr>
            <p:ph type="pic" sz="quarter" idx="141"/>
          </p:nvPr>
        </p:nvSpPr>
        <p:spPr>
          <a:xfrm>
            <a:off x="10766159"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42" name="Picture Placeholder 3">
            <a:extLst>
              <a:ext uri="{FF2B5EF4-FFF2-40B4-BE49-F238E27FC236}">
                <a16:creationId xmlns:a16="http://schemas.microsoft.com/office/drawing/2014/main" id="{E4623E41-E61B-4B96-AFD6-72DF499DFB81}"/>
              </a:ext>
            </a:extLst>
          </p:cNvPr>
          <p:cNvSpPr>
            <a:spLocks noGrp="1"/>
          </p:cNvSpPr>
          <p:nvPr>
            <p:ph type="pic" sz="quarter" idx="142"/>
          </p:nvPr>
        </p:nvSpPr>
        <p:spPr>
          <a:xfrm>
            <a:off x="11383965"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44" name="Picture Placeholder 3">
            <a:extLst>
              <a:ext uri="{FF2B5EF4-FFF2-40B4-BE49-F238E27FC236}">
                <a16:creationId xmlns:a16="http://schemas.microsoft.com/office/drawing/2014/main" id="{D5B1BD99-AFED-4B1F-8A06-8E024B506B41}"/>
              </a:ext>
            </a:extLst>
          </p:cNvPr>
          <p:cNvSpPr>
            <a:spLocks noGrp="1"/>
          </p:cNvSpPr>
          <p:nvPr>
            <p:ph type="pic" sz="quarter" idx="143"/>
          </p:nvPr>
        </p:nvSpPr>
        <p:spPr>
          <a:xfrm>
            <a:off x="263525"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45" name="Picture Placeholder 3">
            <a:extLst>
              <a:ext uri="{FF2B5EF4-FFF2-40B4-BE49-F238E27FC236}">
                <a16:creationId xmlns:a16="http://schemas.microsoft.com/office/drawing/2014/main" id="{F14EFAF5-9ACD-47D2-9D60-55AC755ED5F6}"/>
              </a:ext>
            </a:extLst>
          </p:cNvPr>
          <p:cNvSpPr>
            <a:spLocks noGrp="1"/>
          </p:cNvSpPr>
          <p:nvPr>
            <p:ph type="pic" sz="quarter" idx="144"/>
          </p:nvPr>
        </p:nvSpPr>
        <p:spPr>
          <a:xfrm>
            <a:off x="881327"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46" name="Picture Placeholder 3">
            <a:extLst>
              <a:ext uri="{FF2B5EF4-FFF2-40B4-BE49-F238E27FC236}">
                <a16:creationId xmlns:a16="http://schemas.microsoft.com/office/drawing/2014/main" id="{D7114E78-E981-481F-B946-9F1D22A3549D}"/>
              </a:ext>
            </a:extLst>
          </p:cNvPr>
          <p:cNvSpPr>
            <a:spLocks noGrp="1"/>
          </p:cNvSpPr>
          <p:nvPr>
            <p:ph type="pic" sz="quarter" idx="145"/>
          </p:nvPr>
        </p:nvSpPr>
        <p:spPr>
          <a:xfrm>
            <a:off x="1499129"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47" name="Picture Placeholder 3">
            <a:extLst>
              <a:ext uri="{FF2B5EF4-FFF2-40B4-BE49-F238E27FC236}">
                <a16:creationId xmlns:a16="http://schemas.microsoft.com/office/drawing/2014/main" id="{F33A395B-D3D7-43F2-A2F9-8B4D0A77D90A}"/>
              </a:ext>
            </a:extLst>
          </p:cNvPr>
          <p:cNvSpPr>
            <a:spLocks noGrp="1"/>
          </p:cNvSpPr>
          <p:nvPr>
            <p:ph type="pic" sz="quarter" idx="146"/>
          </p:nvPr>
        </p:nvSpPr>
        <p:spPr>
          <a:xfrm>
            <a:off x="2116931"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48" name="Picture Placeholder 3">
            <a:extLst>
              <a:ext uri="{FF2B5EF4-FFF2-40B4-BE49-F238E27FC236}">
                <a16:creationId xmlns:a16="http://schemas.microsoft.com/office/drawing/2014/main" id="{E740AC7B-34ED-4FB3-AB9B-DA89F31356B7}"/>
              </a:ext>
            </a:extLst>
          </p:cNvPr>
          <p:cNvSpPr>
            <a:spLocks noGrp="1"/>
          </p:cNvSpPr>
          <p:nvPr>
            <p:ph type="pic" sz="quarter" idx="147"/>
          </p:nvPr>
        </p:nvSpPr>
        <p:spPr>
          <a:xfrm>
            <a:off x="2734733"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49" name="Picture Placeholder 3">
            <a:extLst>
              <a:ext uri="{FF2B5EF4-FFF2-40B4-BE49-F238E27FC236}">
                <a16:creationId xmlns:a16="http://schemas.microsoft.com/office/drawing/2014/main" id="{E00CDCB4-8BDE-408E-A0A8-57EE4276F16B}"/>
              </a:ext>
            </a:extLst>
          </p:cNvPr>
          <p:cNvSpPr>
            <a:spLocks noGrp="1"/>
          </p:cNvSpPr>
          <p:nvPr>
            <p:ph type="pic" sz="quarter" idx="148"/>
          </p:nvPr>
        </p:nvSpPr>
        <p:spPr>
          <a:xfrm>
            <a:off x="3352535"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50" name="Picture Placeholder 3">
            <a:extLst>
              <a:ext uri="{FF2B5EF4-FFF2-40B4-BE49-F238E27FC236}">
                <a16:creationId xmlns:a16="http://schemas.microsoft.com/office/drawing/2014/main" id="{976DA504-426C-41AB-97D0-436310D4F9F8}"/>
              </a:ext>
            </a:extLst>
          </p:cNvPr>
          <p:cNvSpPr>
            <a:spLocks noGrp="1"/>
          </p:cNvSpPr>
          <p:nvPr>
            <p:ph type="pic" sz="quarter" idx="149"/>
          </p:nvPr>
        </p:nvSpPr>
        <p:spPr>
          <a:xfrm>
            <a:off x="3970337"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51" name="Picture Placeholder 3">
            <a:extLst>
              <a:ext uri="{FF2B5EF4-FFF2-40B4-BE49-F238E27FC236}">
                <a16:creationId xmlns:a16="http://schemas.microsoft.com/office/drawing/2014/main" id="{E8F82A07-9276-4CA3-8922-D4361C9F6023}"/>
              </a:ext>
            </a:extLst>
          </p:cNvPr>
          <p:cNvSpPr>
            <a:spLocks noGrp="1"/>
          </p:cNvSpPr>
          <p:nvPr>
            <p:ph type="pic" sz="quarter" idx="150"/>
          </p:nvPr>
        </p:nvSpPr>
        <p:spPr>
          <a:xfrm>
            <a:off x="4588139"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52" name="Picture Placeholder 3">
            <a:extLst>
              <a:ext uri="{FF2B5EF4-FFF2-40B4-BE49-F238E27FC236}">
                <a16:creationId xmlns:a16="http://schemas.microsoft.com/office/drawing/2014/main" id="{343C05C6-B5A3-469D-B24B-5ABD5A75F88E}"/>
              </a:ext>
            </a:extLst>
          </p:cNvPr>
          <p:cNvSpPr>
            <a:spLocks noGrp="1"/>
          </p:cNvSpPr>
          <p:nvPr>
            <p:ph type="pic" sz="quarter" idx="151"/>
          </p:nvPr>
        </p:nvSpPr>
        <p:spPr>
          <a:xfrm>
            <a:off x="5205941"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53" name="Picture Placeholder 3">
            <a:extLst>
              <a:ext uri="{FF2B5EF4-FFF2-40B4-BE49-F238E27FC236}">
                <a16:creationId xmlns:a16="http://schemas.microsoft.com/office/drawing/2014/main" id="{85BF6D52-4D8B-41D6-8757-45A03D950565}"/>
              </a:ext>
            </a:extLst>
          </p:cNvPr>
          <p:cNvSpPr>
            <a:spLocks noGrp="1"/>
          </p:cNvSpPr>
          <p:nvPr>
            <p:ph type="pic" sz="quarter" idx="152"/>
          </p:nvPr>
        </p:nvSpPr>
        <p:spPr>
          <a:xfrm>
            <a:off x="5823743"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54" name="Picture Placeholder 3">
            <a:extLst>
              <a:ext uri="{FF2B5EF4-FFF2-40B4-BE49-F238E27FC236}">
                <a16:creationId xmlns:a16="http://schemas.microsoft.com/office/drawing/2014/main" id="{1F4A6CD7-0B20-4C90-B26F-05EA65C02768}"/>
              </a:ext>
            </a:extLst>
          </p:cNvPr>
          <p:cNvSpPr>
            <a:spLocks noGrp="1"/>
          </p:cNvSpPr>
          <p:nvPr>
            <p:ph type="pic" sz="quarter" idx="153"/>
          </p:nvPr>
        </p:nvSpPr>
        <p:spPr>
          <a:xfrm>
            <a:off x="6441545"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55" name="Picture Placeholder 3">
            <a:extLst>
              <a:ext uri="{FF2B5EF4-FFF2-40B4-BE49-F238E27FC236}">
                <a16:creationId xmlns:a16="http://schemas.microsoft.com/office/drawing/2014/main" id="{A0864688-983B-4ABD-A48A-A82BEC3138A8}"/>
              </a:ext>
            </a:extLst>
          </p:cNvPr>
          <p:cNvSpPr>
            <a:spLocks noGrp="1"/>
          </p:cNvSpPr>
          <p:nvPr>
            <p:ph type="pic" sz="quarter" idx="154"/>
          </p:nvPr>
        </p:nvSpPr>
        <p:spPr>
          <a:xfrm>
            <a:off x="7059347"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56" name="Picture Placeholder 3">
            <a:extLst>
              <a:ext uri="{FF2B5EF4-FFF2-40B4-BE49-F238E27FC236}">
                <a16:creationId xmlns:a16="http://schemas.microsoft.com/office/drawing/2014/main" id="{7F7AF68B-8654-4E15-958F-FCB0CF09190B}"/>
              </a:ext>
            </a:extLst>
          </p:cNvPr>
          <p:cNvSpPr>
            <a:spLocks noGrp="1"/>
          </p:cNvSpPr>
          <p:nvPr>
            <p:ph type="pic" sz="quarter" idx="155"/>
          </p:nvPr>
        </p:nvSpPr>
        <p:spPr>
          <a:xfrm>
            <a:off x="7677149"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57" name="Picture Placeholder 3">
            <a:extLst>
              <a:ext uri="{FF2B5EF4-FFF2-40B4-BE49-F238E27FC236}">
                <a16:creationId xmlns:a16="http://schemas.microsoft.com/office/drawing/2014/main" id="{A38EEF11-F9F5-4101-A820-5620C22FD88C}"/>
              </a:ext>
            </a:extLst>
          </p:cNvPr>
          <p:cNvSpPr>
            <a:spLocks noGrp="1"/>
          </p:cNvSpPr>
          <p:nvPr>
            <p:ph type="pic" sz="quarter" idx="156"/>
          </p:nvPr>
        </p:nvSpPr>
        <p:spPr>
          <a:xfrm>
            <a:off x="8294951"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58" name="Picture Placeholder 3">
            <a:extLst>
              <a:ext uri="{FF2B5EF4-FFF2-40B4-BE49-F238E27FC236}">
                <a16:creationId xmlns:a16="http://schemas.microsoft.com/office/drawing/2014/main" id="{AD6D0E24-F5F0-4099-A04F-1221D594177A}"/>
              </a:ext>
            </a:extLst>
          </p:cNvPr>
          <p:cNvSpPr>
            <a:spLocks noGrp="1"/>
          </p:cNvSpPr>
          <p:nvPr>
            <p:ph type="pic" sz="quarter" idx="157"/>
          </p:nvPr>
        </p:nvSpPr>
        <p:spPr>
          <a:xfrm>
            <a:off x="8912753"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59" name="Picture Placeholder 3">
            <a:extLst>
              <a:ext uri="{FF2B5EF4-FFF2-40B4-BE49-F238E27FC236}">
                <a16:creationId xmlns:a16="http://schemas.microsoft.com/office/drawing/2014/main" id="{75A17AAE-D26E-4424-ABC7-19F8409C7D6B}"/>
              </a:ext>
            </a:extLst>
          </p:cNvPr>
          <p:cNvSpPr>
            <a:spLocks noGrp="1"/>
          </p:cNvSpPr>
          <p:nvPr>
            <p:ph type="pic" sz="quarter" idx="158"/>
          </p:nvPr>
        </p:nvSpPr>
        <p:spPr>
          <a:xfrm>
            <a:off x="9530555"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63" name="Title 1">
            <a:extLst>
              <a:ext uri="{FF2B5EF4-FFF2-40B4-BE49-F238E27FC236}">
                <a16:creationId xmlns:a16="http://schemas.microsoft.com/office/drawing/2014/main" id="{26D2860D-F1A7-4AB0-8335-949E89DF3E6E}"/>
              </a:ext>
            </a:extLst>
          </p:cNvPr>
          <p:cNvSpPr>
            <a:spLocks noGrp="1"/>
          </p:cNvSpPr>
          <p:nvPr>
            <p:ph type="title"/>
          </p:nvPr>
        </p:nvSpPr>
        <p:spPr>
          <a:xfrm>
            <a:off x="263525" y="442800"/>
            <a:ext cx="11664949" cy="453444"/>
          </a:xfrm>
          <a:prstGeom prst="rect">
            <a:avLst/>
          </a:prstGeom>
        </p:spPr>
        <p:txBody>
          <a:bodyPr lIns="0" tIns="0" rIns="0" bIns="0"/>
          <a:lstStyle>
            <a:lvl1pPr>
              <a:defRPr b="1" i="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160" name="Straight Connector 159">
            <a:extLst>
              <a:ext uri="{FF2B5EF4-FFF2-40B4-BE49-F238E27FC236}">
                <a16:creationId xmlns:a16="http://schemas.microsoft.com/office/drawing/2014/main" id="{FE2426D0-A109-2E4E-802B-82E0DB920266}"/>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Picture Placeholder 3">
            <a:extLst>
              <a:ext uri="{FF2B5EF4-FFF2-40B4-BE49-F238E27FC236}">
                <a16:creationId xmlns:a16="http://schemas.microsoft.com/office/drawing/2014/main" id="{139E1FDB-7A45-654F-A9D4-C8DDF84FD9C5}"/>
              </a:ext>
            </a:extLst>
          </p:cNvPr>
          <p:cNvSpPr>
            <a:spLocks noGrp="1"/>
          </p:cNvSpPr>
          <p:nvPr>
            <p:ph type="pic" sz="quarter" idx="159"/>
          </p:nvPr>
        </p:nvSpPr>
        <p:spPr>
          <a:xfrm>
            <a:off x="10144071"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62" name="Picture Placeholder 3">
            <a:extLst>
              <a:ext uri="{FF2B5EF4-FFF2-40B4-BE49-F238E27FC236}">
                <a16:creationId xmlns:a16="http://schemas.microsoft.com/office/drawing/2014/main" id="{7B3C680E-821E-154C-9D4E-B799F54D596A}"/>
              </a:ext>
            </a:extLst>
          </p:cNvPr>
          <p:cNvSpPr>
            <a:spLocks noGrp="1"/>
          </p:cNvSpPr>
          <p:nvPr>
            <p:ph type="pic" sz="quarter" idx="160"/>
          </p:nvPr>
        </p:nvSpPr>
        <p:spPr>
          <a:xfrm>
            <a:off x="10761873"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64" name="Picture Placeholder 3">
            <a:extLst>
              <a:ext uri="{FF2B5EF4-FFF2-40B4-BE49-F238E27FC236}">
                <a16:creationId xmlns:a16="http://schemas.microsoft.com/office/drawing/2014/main" id="{4C41A32D-6F5A-734B-BB38-488440DB6B96}"/>
              </a:ext>
            </a:extLst>
          </p:cNvPr>
          <p:cNvSpPr>
            <a:spLocks noGrp="1"/>
          </p:cNvSpPr>
          <p:nvPr>
            <p:ph type="pic" sz="quarter" idx="161"/>
          </p:nvPr>
        </p:nvSpPr>
        <p:spPr>
          <a:xfrm>
            <a:off x="11379675"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Tree>
    <p:extLst>
      <p:ext uri="{BB962C8B-B14F-4D97-AF65-F5344CB8AC3E}">
        <p14:creationId xmlns:p14="http://schemas.microsoft.com/office/powerpoint/2010/main" val="325318700"/>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L1 Logo Close">
    <p:bg>
      <p:bgPr>
        <a:solidFill>
          <a:schemeClr val="bg1"/>
        </a:solid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4EB5448E-2985-4A5A-BEF7-1CE29045550E}"/>
              </a:ext>
            </a:extLst>
          </p:cNvPr>
          <p:cNvSpPr/>
          <p:nvPr/>
        </p:nvSpPr>
        <p:spPr>
          <a:xfrm>
            <a:off x="3345603" y="3082973"/>
            <a:ext cx="5500795" cy="692054"/>
          </a:xfrm>
          <a:custGeom>
            <a:avLst/>
            <a:gdLst>
              <a:gd name="connsiteX0" fmla="*/ 169544 w 1371600"/>
              <a:gd name="connsiteY0" fmla="*/ 129699 h 172561"/>
              <a:gd name="connsiteX1" fmla="*/ 286702 w 1371600"/>
              <a:gd name="connsiteY1" fmla="*/ 129699 h 172561"/>
              <a:gd name="connsiteX2" fmla="*/ 280987 w 1371600"/>
              <a:gd name="connsiteY2" fmla="*/ 168752 h 172561"/>
              <a:gd name="connsiteX3" fmla="*/ 162877 w 1371600"/>
              <a:gd name="connsiteY3" fmla="*/ 168752 h 172561"/>
              <a:gd name="connsiteX4" fmla="*/ 1343977 w 1371600"/>
              <a:gd name="connsiteY4" fmla="*/ 124936 h 172561"/>
              <a:gd name="connsiteX5" fmla="*/ 1331595 w 1371600"/>
              <a:gd name="connsiteY5" fmla="*/ 144938 h 172561"/>
              <a:gd name="connsiteX6" fmla="*/ 1343025 w 1371600"/>
              <a:gd name="connsiteY6" fmla="*/ 163989 h 172561"/>
              <a:gd name="connsiteX7" fmla="*/ 1355407 w 1371600"/>
              <a:gd name="connsiteY7" fmla="*/ 151606 h 172561"/>
              <a:gd name="connsiteX8" fmla="*/ 1355407 w 1371600"/>
              <a:gd name="connsiteY8" fmla="*/ 136366 h 172561"/>
              <a:gd name="connsiteX9" fmla="*/ 1343977 w 1371600"/>
              <a:gd name="connsiteY9" fmla="*/ 124936 h 172561"/>
              <a:gd name="connsiteX10" fmla="*/ 884872 w 1371600"/>
              <a:gd name="connsiteY10" fmla="*/ 124936 h 172561"/>
              <a:gd name="connsiteX11" fmla="*/ 872489 w 1371600"/>
              <a:gd name="connsiteY11" fmla="*/ 138271 h 172561"/>
              <a:gd name="connsiteX12" fmla="*/ 872489 w 1371600"/>
              <a:gd name="connsiteY12" fmla="*/ 152558 h 172561"/>
              <a:gd name="connsiteX13" fmla="*/ 883920 w 1371600"/>
              <a:gd name="connsiteY13" fmla="*/ 164941 h 172561"/>
              <a:gd name="connsiteX14" fmla="*/ 895349 w 1371600"/>
              <a:gd name="connsiteY14" fmla="*/ 143986 h 172561"/>
              <a:gd name="connsiteX15" fmla="*/ 884872 w 1371600"/>
              <a:gd name="connsiteY15" fmla="*/ 124936 h 172561"/>
              <a:gd name="connsiteX16" fmla="*/ 1227772 w 1371600"/>
              <a:gd name="connsiteY16" fmla="*/ 123984 h 172561"/>
              <a:gd name="connsiteX17" fmla="*/ 1216342 w 1371600"/>
              <a:gd name="connsiteY17" fmla="*/ 143986 h 172561"/>
              <a:gd name="connsiteX18" fmla="*/ 1227772 w 1371600"/>
              <a:gd name="connsiteY18" fmla="*/ 164941 h 172561"/>
              <a:gd name="connsiteX19" fmla="*/ 1239202 w 1371600"/>
              <a:gd name="connsiteY19" fmla="*/ 144938 h 172561"/>
              <a:gd name="connsiteX20" fmla="*/ 1227772 w 1371600"/>
              <a:gd name="connsiteY20" fmla="*/ 123984 h 172561"/>
              <a:gd name="connsiteX21" fmla="*/ 1048702 w 1371600"/>
              <a:gd name="connsiteY21" fmla="*/ 123984 h 172561"/>
              <a:gd name="connsiteX22" fmla="*/ 1037272 w 1371600"/>
              <a:gd name="connsiteY22" fmla="*/ 139224 h 172561"/>
              <a:gd name="connsiteX23" fmla="*/ 1058227 w 1371600"/>
              <a:gd name="connsiteY23" fmla="*/ 139224 h 172561"/>
              <a:gd name="connsiteX24" fmla="*/ 1058227 w 1371600"/>
              <a:gd name="connsiteY24" fmla="*/ 137318 h 172561"/>
              <a:gd name="connsiteX25" fmla="*/ 1048702 w 1371600"/>
              <a:gd name="connsiteY25" fmla="*/ 123984 h 172561"/>
              <a:gd name="connsiteX26" fmla="*/ 933450 w 1371600"/>
              <a:gd name="connsiteY26" fmla="*/ 123984 h 172561"/>
              <a:gd name="connsiteX27" fmla="*/ 922020 w 1371600"/>
              <a:gd name="connsiteY27" fmla="*/ 139224 h 172561"/>
              <a:gd name="connsiteX28" fmla="*/ 942975 w 1371600"/>
              <a:gd name="connsiteY28" fmla="*/ 139224 h 172561"/>
              <a:gd name="connsiteX29" fmla="*/ 942975 w 1371600"/>
              <a:gd name="connsiteY29" fmla="*/ 137318 h 172561"/>
              <a:gd name="connsiteX30" fmla="*/ 933450 w 1371600"/>
              <a:gd name="connsiteY30" fmla="*/ 123984 h 172561"/>
              <a:gd name="connsiteX31" fmla="*/ 1131570 w 1371600"/>
              <a:gd name="connsiteY31" fmla="*/ 120174 h 172561"/>
              <a:gd name="connsiteX32" fmla="*/ 1151572 w 1371600"/>
              <a:gd name="connsiteY32" fmla="*/ 120174 h 172561"/>
              <a:gd name="connsiteX33" fmla="*/ 1151572 w 1371600"/>
              <a:gd name="connsiteY33" fmla="*/ 123984 h 172561"/>
              <a:gd name="connsiteX34" fmla="*/ 1145858 w 1371600"/>
              <a:gd name="connsiteY34" fmla="*/ 123984 h 172561"/>
              <a:gd name="connsiteX35" fmla="*/ 1156335 w 1371600"/>
              <a:gd name="connsiteY35" fmla="*/ 159227 h 172561"/>
              <a:gd name="connsiteX36" fmla="*/ 1165860 w 1371600"/>
              <a:gd name="connsiteY36" fmla="*/ 132556 h 172561"/>
              <a:gd name="connsiteX37" fmla="*/ 1163002 w 1371600"/>
              <a:gd name="connsiteY37" fmla="*/ 123984 h 172561"/>
              <a:gd name="connsiteX38" fmla="*/ 1159192 w 1371600"/>
              <a:gd name="connsiteY38" fmla="*/ 123984 h 172561"/>
              <a:gd name="connsiteX39" fmla="*/ 1159192 w 1371600"/>
              <a:gd name="connsiteY39" fmla="*/ 120174 h 172561"/>
              <a:gd name="connsiteX40" fmla="*/ 1177290 w 1371600"/>
              <a:gd name="connsiteY40" fmla="*/ 120174 h 172561"/>
              <a:gd name="connsiteX41" fmla="*/ 1177290 w 1371600"/>
              <a:gd name="connsiteY41" fmla="*/ 123984 h 172561"/>
              <a:gd name="connsiteX42" fmla="*/ 1172527 w 1371600"/>
              <a:gd name="connsiteY42" fmla="*/ 123984 h 172561"/>
              <a:gd name="connsiteX43" fmla="*/ 1183958 w 1371600"/>
              <a:gd name="connsiteY43" fmla="*/ 159227 h 172561"/>
              <a:gd name="connsiteX44" fmla="*/ 1193483 w 1371600"/>
              <a:gd name="connsiteY44" fmla="*/ 123984 h 172561"/>
              <a:gd name="connsiteX45" fmla="*/ 1186815 w 1371600"/>
              <a:gd name="connsiteY45" fmla="*/ 123984 h 172561"/>
              <a:gd name="connsiteX46" fmla="*/ 1186815 w 1371600"/>
              <a:gd name="connsiteY46" fmla="*/ 120174 h 172561"/>
              <a:gd name="connsiteX47" fmla="*/ 1203960 w 1371600"/>
              <a:gd name="connsiteY47" fmla="*/ 120174 h 172561"/>
              <a:gd name="connsiteX48" fmla="*/ 1203960 w 1371600"/>
              <a:gd name="connsiteY48" fmla="*/ 123984 h 172561"/>
              <a:gd name="connsiteX49" fmla="*/ 1199197 w 1371600"/>
              <a:gd name="connsiteY49" fmla="*/ 123984 h 172561"/>
              <a:gd name="connsiteX50" fmla="*/ 1185862 w 1371600"/>
              <a:gd name="connsiteY50" fmla="*/ 168752 h 172561"/>
              <a:gd name="connsiteX51" fmla="*/ 1179195 w 1371600"/>
              <a:gd name="connsiteY51" fmla="*/ 168752 h 172561"/>
              <a:gd name="connsiteX52" fmla="*/ 1168717 w 1371600"/>
              <a:gd name="connsiteY52" fmla="*/ 140176 h 172561"/>
              <a:gd name="connsiteX53" fmla="*/ 1167765 w 1371600"/>
              <a:gd name="connsiteY53" fmla="*/ 140176 h 172561"/>
              <a:gd name="connsiteX54" fmla="*/ 1157287 w 1371600"/>
              <a:gd name="connsiteY54" fmla="*/ 168752 h 172561"/>
              <a:gd name="connsiteX55" fmla="*/ 1150620 w 1371600"/>
              <a:gd name="connsiteY55" fmla="*/ 168752 h 172561"/>
              <a:gd name="connsiteX56" fmla="*/ 1135380 w 1371600"/>
              <a:gd name="connsiteY56" fmla="*/ 123984 h 172561"/>
              <a:gd name="connsiteX57" fmla="*/ 1131570 w 1371600"/>
              <a:gd name="connsiteY57" fmla="*/ 123984 h 172561"/>
              <a:gd name="connsiteX58" fmla="*/ 1283017 w 1371600"/>
              <a:gd name="connsiteY58" fmla="*/ 119221 h 172561"/>
              <a:gd name="connsiteX59" fmla="*/ 1292542 w 1371600"/>
              <a:gd name="connsiteY59" fmla="*/ 127793 h 172561"/>
              <a:gd name="connsiteX60" fmla="*/ 1285875 w 1371600"/>
              <a:gd name="connsiteY60" fmla="*/ 135413 h 172561"/>
              <a:gd name="connsiteX61" fmla="*/ 1280159 w 1371600"/>
              <a:gd name="connsiteY61" fmla="*/ 128746 h 172561"/>
              <a:gd name="connsiteX62" fmla="*/ 1283017 w 1371600"/>
              <a:gd name="connsiteY62" fmla="*/ 127793 h 172561"/>
              <a:gd name="connsiteX63" fmla="*/ 1283017 w 1371600"/>
              <a:gd name="connsiteY63" fmla="*/ 126841 h 172561"/>
              <a:gd name="connsiteX64" fmla="*/ 1280159 w 1371600"/>
              <a:gd name="connsiteY64" fmla="*/ 124936 h 172561"/>
              <a:gd name="connsiteX65" fmla="*/ 1269682 w 1371600"/>
              <a:gd name="connsiteY65" fmla="*/ 137318 h 172561"/>
              <a:gd name="connsiteX66" fmla="*/ 1269682 w 1371600"/>
              <a:gd name="connsiteY66" fmla="*/ 163989 h 172561"/>
              <a:gd name="connsiteX67" fmla="*/ 1280159 w 1371600"/>
              <a:gd name="connsiteY67" fmla="*/ 164941 h 172561"/>
              <a:gd name="connsiteX68" fmla="*/ 1280159 w 1371600"/>
              <a:gd name="connsiteY68" fmla="*/ 168751 h 172561"/>
              <a:gd name="connsiteX69" fmla="*/ 1254442 w 1371600"/>
              <a:gd name="connsiteY69" fmla="*/ 168751 h 172561"/>
              <a:gd name="connsiteX70" fmla="*/ 1254442 w 1371600"/>
              <a:gd name="connsiteY70" fmla="*/ 164941 h 172561"/>
              <a:gd name="connsiteX71" fmla="*/ 1260157 w 1371600"/>
              <a:gd name="connsiteY71" fmla="*/ 163989 h 172561"/>
              <a:gd name="connsiteX72" fmla="*/ 1260157 w 1371600"/>
              <a:gd name="connsiteY72" fmla="*/ 124936 h 172561"/>
              <a:gd name="connsiteX73" fmla="*/ 1254442 w 1371600"/>
              <a:gd name="connsiteY73" fmla="*/ 123984 h 172561"/>
              <a:gd name="connsiteX74" fmla="*/ 1254442 w 1371600"/>
              <a:gd name="connsiteY74" fmla="*/ 120174 h 172561"/>
              <a:gd name="connsiteX75" fmla="*/ 1268730 w 1371600"/>
              <a:gd name="connsiteY75" fmla="*/ 120174 h 172561"/>
              <a:gd name="connsiteX76" fmla="*/ 1269682 w 1371600"/>
              <a:gd name="connsiteY76" fmla="*/ 127793 h 172561"/>
              <a:gd name="connsiteX77" fmla="*/ 1283017 w 1371600"/>
              <a:gd name="connsiteY77" fmla="*/ 119221 h 172561"/>
              <a:gd name="connsiteX78" fmla="*/ 1228725 w 1371600"/>
              <a:gd name="connsiteY78" fmla="*/ 119221 h 172561"/>
              <a:gd name="connsiteX79" fmla="*/ 1250632 w 1371600"/>
              <a:gd name="connsiteY79" fmla="*/ 143986 h 172561"/>
              <a:gd name="connsiteX80" fmla="*/ 1228725 w 1371600"/>
              <a:gd name="connsiteY80" fmla="*/ 169703 h 172561"/>
              <a:gd name="connsiteX81" fmla="*/ 1206817 w 1371600"/>
              <a:gd name="connsiteY81" fmla="*/ 144938 h 172561"/>
              <a:gd name="connsiteX82" fmla="*/ 1228725 w 1371600"/>
              <a:gd name="connsiteY82" fmla="*/ 119221 h 172561"/>
              <a:gd name="connsiteX83" fmla="*/ 1101089 w 1371600"/>
              <a:gd name="connsiteY83" fmla="*/ 119221 h 172561"/>
              <a:gd name="connsiteX84" fmla="*/ 1109662 w 1371600"/>
              <a:gd name="connsiteY84" fmla="*/ 127793 h 172561"/>
              <a:gd name="connsiteX85" fmla="*/ 1102994 w 1371600"/>
              <a:gd name="connsiteY85" fmla="*/ 135413 h 172561"/>
              <a:gd name="connsiteX86" fmla="*/ 1097279 w 1371600"/>
              <a:gd name="connsiteY86" fmla="*/ 128746 h 172561"/>
              <a:gd name="connsiteX87" fmla="*/ 1100137 w 1371600"/>
              <a:gd name="connsiteY87" fmla="*/ 127793 h 172561"/>
              <a:gd name="connsiteX88" fmla="*/ 1100137 w 1371600"/>
              <a:gd name="connsiteY88" fmla="*/ 126841 h 172561"/>
              <a:gd name="connsiteX89" fmla="*/ 1097279 w 1371600"/>
              <a:gd name="connsiteY89" fmla="*/ 124936 h 172561"/>
              <a:gd name="connsiteX90" fmla="*/ 1087754 w 1371600"/>
              <a:gd name="connsiteY90" fmla="*/ 137318 h 172561"/>
              <a:gd name="connsiteX91" fmla="*/ 1087754 w 1371600"/>
              <a:gd name="connsiteY91" fmla="*/ 163989 h 172561"/>
              <a:gd name="connsiteX92" fmla="*/ 1098232 w 1371600"/>
              <a:gd name="connsiteY92" fmla="*/ 164941 h 172561"/>
              <a:gd name="connsiteX93" fmla="*/ 1098232 w 1371600"/>
              <a:gd name="connsiteY93" fmla="*/ 168751 h 172561"/>
              <a:gd name="connsiteX94" fmla="*/ 1072514 w 1371600"/>
              <a:gd name="connsiteY94" fmla="*/ 168751 h 172561"/>
              <a:gd name="connsiteX95" fmla="*/ 1072514 w 1371600"/>
              <a:gd name="connsiteY95" fmla="*/ 164941 h 172561"/>
              <a:gd name="connsiteX96" fmla="*/ 1078229 w 1371600"/>
              <a:gd name="connsiteY96" fmla="*/ 163989 h 172561"/>
              <a:gd name="connsiteX97" fmla="*/ 1078229 w 1371600"/>
              <a:gd name="connsiteY97" fmla="*/ 124936 h 172561"/>
              <a:gd name="connsiteX98" fmla="*/ 1072514 w 1371600"/>
              <a:gd name="connsiteY98" fmla="*/ 123984 h 172561"/>
              <a:gd name="connsiteX99" fmla="*/ 1072514 w 1371600"/>
              <a:gd name="connsiteY99" fmla="*/ 120174 h 172561"/>
              <a:gd name="connsiteX100" fmla="*/ 1086802 w 1371600"/>
              <a:gd name="connsiteY100" fmla="*/ 120174 h 172561"/>
              <a:gd name="connsiteX101" fmla="*/ 1087754 w 1371600"/>
              <a:gd name="connsiteY101" fmla="*/ 127793 h 172561"/>
              <a:gd name="connsiteX102" fmla="*/ 1101089 w 1371600"/>
              <a:gd name="connsiteY102" fmla="*/ 119221 h 172561"/>
              <a:gd name="connsiteX103" fmla="*/ 1048702 w 1371600"/>
              <a:gd name="connsiteY103" fmla="*/ 119221 h 172561"/>
              <a:gd name="connsiteX104" fmla="*/ 1065847 w 1371600"/>
              <a:gd name="connsiteY104" fmla="*/ 141129 h 172561"/>
              <a:gd name="connsiteX105" fmla="*/ 1065847 w 1371600"/>
              <a:gd name="connsiteY105" fmla="*/ 144938 h 172561"/>
              <a:gd name="connsiteX106" fmla="*/ 1036320 w 1371600"/>
              <a:gd name="connsiteY106" fmla="*/ 144938 h 172561"/>
              <a:gd name="connsiteX107" fmla="*/ 1049655 w 1371600"/>
              <a:gd name="connsiteY107" fmla="*/ 163989 h 172561"/>
              <a:gd name="connsiteX108" fmla="*/ 1062037 w 1371600"/>
              <a:gd name="connsiteY108" fmla="*/ 155416 h 172561"/>
              <a:gd name="connsiteX109" fmla="*/ 1065847 w 1371600"/>
              <a:gd name="connsiteY109" fmla="*/ 157321 h 172561"/>
              <a:gd name="connsiteX110" fmla="*/ 1047750 w 1371600"/>
              <a:gd name="connsiteY110" fmla="*/ 169703 h 172561"/>
              <a:gd name="connsiteX111" fmla="*/ 1026795 w 1371600"/>
              <a:gd name="connsiteY111" fmla="*/ 144938 h 172561"/>
              <a:gd name="connsiteX112" fmla="*/ 1048702 w 1371600"/>
              <a:gd name="connsiteY112" fmla="*/ 119221 h 172561"/>
              <a:gd name="connsiteX113" fmla="*/ 934402 w 1371600"/>
              <a:gd name="connsiteY113" fmla="*/ 119221 h 172561"/>
              <a:gd name="connsiteX114" fmla="*/ 951547 w 1371600"/>
              <a:gd name="connsiteY114" fmla="*/ 141129 h 172561"/>
              <a:gd name="connsiteX115" fmla="*/ 951547 w 1371600"/>
              <a:gd name="connsiteY115" fmla="*/ 144938 h 172561"/>
              <a:gd name="connsiteX116" fmla="*/ 922020 w 1371600"/>
              <a:gd name="connsiteY116" fmla="*/ 144938 h 172561"/>
              <a:gd name="connsiteX117" fmla="*/ 935355 w 1371600"/>
              <a:gd name="connsiteY117" fmla="*/ 163989 h 172561"/>
              <a:gd name="connsiteX118" fmla="*/ 947737 w 1371600"/>
              <a:gd name="connsiteY118" fmla="*/ 155416 h 172561"/>
              <a:gd name="connsiteX119" fmla="*/ 951547 w 1371600"/>
              <a:gd name="connsiteY119" fmla="*/ 157321 h 172561"/>
              <a:gd name="connsiteX120" fmla="*/ 933450 w 1371600"/>
              <a:gd name="connsiteY120" fmla="*/ 169703 h 172561"/>
              <a:gd name="connsiteX121" fmla="*/ 912495 w 1371600"/>
              <a:gd name="connsiteY121" fmla="*/ 144938 h 172561"/>
              <a:gd name="connsiteX122" fmla="*/ 934402 w 1371600"/>
              <a:gd name="connsiteY122" fmla="*/ 119221 h 172561"/>
              <a:gd name="connsiteX123" fmla="*/ 971549 w 1371600"/>
              <a:gd name="connsiteY123" fmla="*/ 105886 h 172561"/>
              <a:gd name="connsiteX124" fmla="*/ 974407 w 1371600"/>
              <a:gd name="connsiteY124" fmla="*/ 105886 h 172561"/>
              <a:gd name="connsiteX125" fmla="*/ 974407 w 1371600"/>
              <a:gd name="connsiteY125" fmla="*/ 120174 h 172561"/>
              <a:gd name="connsiteX126" fmla="*/ 997266 w 1371600"/>
              <a:gd name="connsiteY126" fmla="*/ 120174 h 172561"/>
              <a:gd name="connsiteX127" fmla="*/ 997266 w 1371600"/>
              <a:gd name="connsiteY127" fmla="*/ 107791 h 172561"/>
              <a:gd name="connsiteX128" fmla="*/ 1003934 w 1371600"/>
              <a:gd name="connsiteY128" fmla="*/ 105886 h 172561"/>
              <a:gd name="connsiteX129" fmla="*/ 1005839 w 1371600"/>
              <a:gd name="connsiteY129" fmla="*/ 105886 h 172561"/>
              <a:gd name="connsiteX130" fmla="*/ 1005839 w 1371600"/>
              <a:gd name="connsiteY130" fmla="*/ 120174 h 172561"/>
              <a:gd name="connsiteX131" fmla="*/ 1016316 w 1371600"/>
              <a:gd name="connsiteY131" fmla="*/ 120174 h 172561"/>
              <a:gd name="connsiteX132" fmla="*/ 1016316 w 1371600"/>
              <a:gd name="connsiteY132" fmla="*/ 124936 h 172561"/>
              <a:gd name="connsiteX133" fmla="*/ 1005839 w 1371600"/>
              <a:gd name="connsiteY133" fmla="*/ 124936 h 172561"/>
              <a:gd name="connsiteX134" fmla="*/ 1005839 w 1371600"/>
              <a:gd name="connsiteY134" fmla="*/ 156368 h 172561"/>
              <a:gd name="connsiteX135" fmla="*/ 1010602 w 1371600"/>
              <a:gd name="connsiteY135" fmla="*/ 163989 h 172561"/>
              <a:gd name="connsiteX136" fmla="*/ 1017269 w 1371600"/>
              <a:gd name="connsiteY136" fmla="*/ 156368 h 172561"/>
              <a:gd name="connsiteX137" fmla="*/ 1021079 w 1371600"/>
              <a:gd name="connsiteY137" fmla="*/ 157321 h 172561"/>
              <a:gd name="connsiteX138" fmla="*/ 1007744 w 1371600"/>
              <a:gd name="connsiteY138" fmla="*/ 169703 h 172561"/>
              <a:gd name="connsiteX139" fmla="*/ 996314 w 1371600"/>
              <a:gd name="connsiteY139" fmla="*/ 158274 h 172561"/>
              <a:gd name="connsiteX140" fmla="*/ 996314 w 1371600"/>
              <a:gd name="connsiteY140" fmla="*/ 124936 h 172561"/>
              <a:gd name="connsiteX141" fmla="*/ 973454 w 1371600"/>
              <a:gd name="connsiteY141" fmla="*/ 124936 h 172561"/>
              <a:gd name="connsiteX142" fmla="*/ 973454 w 1371600"/>
              <a:gd name="connsiteY142" fmla="*/ 156368 h 172561"/>
              <a:gd name="connsiteX143" fmla="*/ 978216 w 1371600"/>
              <a:gd name="connsiteY143" fmla="*/ 163989 h 172561"/>
              <a:gd name="connsiteX144" fmla="*/ 985837 w 1371600"/>
              <a:gd name="connsiteY144" fmla="*/ 156368 h 172561"/>
              <a:gd name="connsiteX145" fmla="*/ 989647 w 1371600"/>
              <a:gd name="connsiteY145" fmla="*/ 157321 h 172561"/>
              <a:gd name="connsiteX146" fmla="*/ 976312 w 1371600"/>
              <a:gd name="connsiteY146" fmla="*/ 169703 h 172561"/>
              <a:gd name="connsiteX147" fmla="*/ 964882 w 1371600"/>
              <a:gd name="connsiteY147" fmla="*/ 158274 h 172561"/>
              <a:gd name="connsiteX148" fmla="*/ 964882 w 1371600"/>
              <a:gd name="connsiteY148" fmla="*/ 124936 h 172561"/>
              <a:gd name="connsiteX149" fmla="*/ 958214 w 1371600"/>
              <a:gd name="connsiteY149" fmla="*/ 124936 h 172561"/>
              <a:gd name="connsiteX150" fmla="*/ 958214 w 1371600"/>
              <a:gd name="connsiteY150" fmla="*/ 120174 h 172561"/>
              <a:gd name="connsiteX151" fmla="*/ 964882 w 1371600"/>
              <a:gd name="connsiteY151" fmla="*/ 120174 h 172561"/>
              <a:gd name="connsiteX152" fmla="*/ 964882 w 1371600"/>
              <a:gd name="connsiteY152" fmla="*/ 107791 h 172561"/>
              <a:gd name="connsiteX153" fmla="*/ 1348740 w 1371600"/>
              <a:gd name="connsiteY153" fmla="*/ 96361 h 172561"/>
              <a:gd name="connsiteX154" fmla="*/ 1364932 w 1371600"/>
              <a:gd name="connsiteY154" fmla="*/ 96361 h 172561"/>
              <a:gd name="connsiteX155" fmla="*/ 1364932 w 1371600"/>
              <a:gd name="connsiteY155" fmla="*/ 163989 h 172561"/>
              <a:gd name="connsiteX156" fmla="*/ 1371600 w 1371600"/>
              <a:gd name="connsiteY156" fmla="*/ 163989 h 172561"/>
              <a:gd name="connsiteX157" fmla="*/ 1371600 w 1371600"/>
              <a:gd name="connsiteY157" fmla="*/ 167799 h 172561"/>
              <a:gd name="connsiteX158" fmla="*/ 1357312 w 1371600"/>
              <a:gd name="connsiteY158" fmla="*/ 167799 h 172561"/>
              <a:gd name="connsiteX159" fmla="*/ 1356360 w 1371600"/>
              <a:gd name="connsiteY159" fmla="*/ 160178 h 172561"/>
              <a:gd name="connsiteX160" fmla="*/ 1341120 w 1371600"/>
              <a:gd name="connsiteY160" fmla="*/ 168751 h 172561"/>
              <a:gd name="connsiteX161" fmla="*/ 1323022 w 1371600"/>
              <a:gd name="connsiteY161" fmla="*/ 143986 h 172561"/>
              <a:gd name="connsiteX162" fmla="*/ 1343025 w 1371600"/>
              <a:gd name="connsiteY162" fmla="*/ 118268 h 172561"/>
              <a:gd name="connsiteX163" fmla="*/ 1356360 w 1371600"/>
              <a:gd name="connsiteY163" fmla="*/ 123983 h 172561"/>
              <a:gd name="connsiteX164" fmla="*/ 1356360 w 1371600"/>
              <a:gd name="connsiteY164" fmla="*/ 101124 h 172561"/>
              <a:gd name="connsiteX165" fmla="*/ 1348740 w 1371600"/>
              <a:gd name="connsiteY165" fmla="*/ 100171 h 172561"/>
              <a:gd name="connsiteX166" fmla="*/ 1295400 w 1371600"/>
              <a:gd name="connsiteY166" fmla="*/ 96361 h 172561"/>
              <a:gd name="connsiteX167" fmla="*/ 1311592 w 1371600"/>
              <a:gd name="connsiteY167" fmla="*/ 96361 h 172561"/>
              <a:gd name="connsiteX168" fmla="*/ 1311592 w 1371600"/>
              <a:gd name="connsiteY168" fmla="*/ 163989 h 172561"/>
              <a:gd name="connsiteX169" fmla="*/ 1318260 w 1371600"/>
              <a:gd name="connsiteY169" fmla="*/ 164941 h 172561"/>
              <a:gd name="connsiteX170" fmla="*/ 1318260 w 1371600"/>
              <a:gd name="connsiteY170" fmla="*/ 168751 h 172561"/>
              <a:gd name="connsiteX171" fmla="*/ 1295400 w 1371600"/>
              <a:gd name="connsiteY171" fmla="*/ 168751 h 172561"/>
              <a:gd name="connsiteX172" fmla="*/ 1295400 w 1371600"/>
              <a:gd name="connsiteY172" fmla="*/ 164941 h 172561"/>
              <a:gd name="connsiteX173" fmla="*/ 1302067 w 1371600"/>
              <a:gd name="connsiteY173" fmla="*/ 163989 h 172561"/>
              <a:gd name="connsiteX174" fmla="*/ 1302067 w 1371600"/>
              <a:gd name="connsiteY174" fmla="*/ 101124 h 172561"/>
              <a:gd name="connsiteX175" fmla="*/ 1295400 w 1371600"/>
              <a:gd name="connsiteY175" fmla="*/ 100171 h 172561"/>
              <a:gd name="connsiteX176" fmla="*/ 856297 w 1371600"/>
              <a:gd name="connsiteY176" fmla="*/ 96361 h 172561"/>
              <a:gd name="connsiteX177" fmla="*/ 871537 w 1371600"/>
              <a:gd name="connsiteY177" fmla="*/ 96361 h 172561"/>
              <a:gd name="connsiteX178" fmla="*/ 871537 w 1371600"/>
              <a:gd name="connsiteY178" fmla="*/ 126841 h 172561"/>
              <a:gd name="connsiteX179" fmla="*/ 886777 w 1371600"/>
              <a:gd name="connsiteY179" fmla="*/ 119221 h 172561"/>
              <a:gd name="connsiteX180" fmla="*/ 903922 w 1371600"/>
              <a:gd name="connsiteY180" fmla="*/ 143986 h 172561"/>
              <a:gd name="connsiteX181" fmla="*/ 882967 w 1371600"/>
              <a:gd name="connsiteY181" fmla="*/ 169703 h 172561"/>
              <a:gd name="connsiteX182" fmla="*/ 868679 w 1371600"/>
              <a:gd name="connsiteY182" fmla="*/ 163989 h 172561"/>
              <a:gd name="connsiteX183" fmla="*/ 864870 w 1371600"/>
              <a:gd name="connsiteY183" fmla="*/ 169703 h 172561"/>
              <a:gd name="connsiteX184" fmla="*/ 862012 w 1371600"/>
              <a:gd name="connsiteY184" fmla="*/ 169703 h 172561"/>
              <a:gd name="connsiteX185" fmla="*/ 862012 w 1371600"/>
              <a:gd name="connsiteY185" fmla="*/ 101124 h 172561"/>
              <a:gd name="connsiteX186" fmla="*/ 856297 w 1371600"/>
              <a:gd name="connsiteY186" fmla="*/ 100171 h 172561"/>
              <a:gd name="connsiteX187" fmla="*/ 1256347 w 1371600"/>
              <a:gd name="connsiteY187" fmla="*/ 72549 h 172561"/>
              <a:gd name="connsiteX188" fmla="*/ 1254442 w 1371600"/>
              <a:gd name="connsiteY188" fmla="*/ 79217 h 172561"/>
              <a:gd name="connsiteX189" fmla="*/ 1268730 w 1371600"/>
              <a:gd name="connsiteY189" fmla="*/ 86837 h 172561"/>
              <a:gd name="connsiteX190" fmla="*/ 1283017 w 1371600"/>
              <a:gd name="connsiteY190" fmla="*/ 78264 h 172561"/>
              <a:gd name="connsiteX191" fmla="*/ 1269683 w 1371600"/>
              <a:gd name="connsiteY191" fmla="*/ 72549 h 172561"/>
              <a:gd name="connsiteX192" fmla="*/ 179070 w 1371600"/>
              <a:gd name="connsiteY192" fmla="*/ 66834 h 172561"/>
              <a:gd name="connsiteX193" fmla="*/ 282893 w 1371600"/>
              <a:gd name="connsiteY193" fmla="*/ 66834 h 172561"/>
              <a:gd name="connsiteX194" fmla="*/ 277178 w 1371600"/>
              <a:gd name="connsiteY194" fmla="*/ 104934 h 172561"/>
              <a:gd name="connsiteX195" fmla="*/ 173355 w 1371600"/>
              <a:gd name="connsiteY195" fmla="*/ 104934 h 172561"/>
              <a:gd name="connsiteX196" fmla="*/ 1336357 w 1371600"/>
              <a:gd name="connsiteY196" fmla="*/ 49688 h 172561"/>
              <a:gd name="connsiteX197" fmla="*/ 1324927 w 1371600"/>
              <a:gd name="connsiteY197" fmla="*/ 59214 h 172561"/>
              <a:gd name="connsiteX198" fmla="*/ 1331594 w 1371600"/>
              <a:gd name="connsiteY198" fmla="*/ 66834 h 172561"/>
              <a:gd name="connsiteX199" fmla="*/ 1341119 w 1371600"/>
              <a:gd name="connsiteY199" fmla="*/ 57309 h 172561"/>
              <a:gd name="connsiteX200" fmla="*/ 1341119 w 1371600"/>
              <a:gd name="connsiteY200" fmla="*/ 49688 h 172561"/>
              <a:gd name="connsiteX201" fmla="*/ 96203 w 1371600"/>
              <a:gd name="connsiteY201" fmla="*/ 43021 h 172561"/>
              <a:gd name="connsiteX202" fmla="*/ 71438 w 1371600"/>
              <a:gd name="connsiteY202" fmla="*/ 100171 h 172561"/>
              <a:gd name="connsiteX203" fmla="*/ 108585 w 1371600"/>
              <a:gd name="connsiteY203" fmla="*/ 100171 h 172561"/>
              <a:gd name="connsiteX204" fmla="*/ 519112 w 1371600"/>
              <a:gd name="connsiteY204" fmla="*/ 37306 h 172561"/>
              <a:gd name="connsiteX205" fmla="*/ 467677 w 1371600"/>
              <a:gd name="connsiteY205" fmla="*/ 80168 h 172561"/>
              <a:gd name="connsiteX206" fmla="*/ 493395 w 1371600"/>
              <a:gd name="connsiteY206" fmla="*/ 134461 h 172561"/>
              <a:gd name="connsiteX207" fmla="*/ 544830 w 1371600"/>
              <a:gd name="connsiteY207" fmla="*/ 91598 h 172561"/>
              <a:gd name="connsiteX208" fmla="*/ 519112 w 1371600"/>
              <a:gd name="connsiteY208" fmla="*/ 37306 h 172561"/>
              <a:gd name="connsiteX209" fmla="*/ 1093469 w 1371600"/>
              <a:gd name="connsiteY209" fmla="*/ 26829 h 172561"/>
              <a:gd name="connsiteX210" fmla="*/ 1082039 w 1371600"/>
              <a:gd name="connsiteY210" fmla="*/ 42069 h 172561"/>
              <a:gd name="connsiteX211" fmla="*/ 1102994 w 1371600"/>
              <a:gd name="connsiteY211" fmla="*/ 42069 h 172561"/>
              <a:gd name="connsiteX212" fmla="*/ 1102994 w 1371600"/>
              <a:gd name="connsiteY212" fmla="*/ 40163 h 172561"/>
              <a:gd name="connsiteX213" fmla="*/ 1093469 w 1371600"/>
              <a:gd name="connsiteY213" fmla="*/ 26829 h 172561"/>
              <a:gd name="connsiteX214" fmla="*/ 945833 w 1371600"/>
              <a:gd name="connsiteY214" fmla="*/ 26828 h 172561"/>
              <a:gd name="connsiteX215" fmla="*/ 934402 w 1371600"/>
              <a:gd name="connsiteY215" fmla="*/ 42068 h 172561"/>
              <a:gd name="connsiteX216" fmla="*/ 955358 w 1371600"/>
              <a:gd name="connsiteY216" fmla="*/ 42068 h 172561"/>
              <a:gd name="connsiteX217" fmla="*/ 955358 w 1371600"/>
              <a:gd name="connsiteY217" fmla="*/ 40163 h 172561"/>
              <a:gd name="connsiteX218" fmla="*/ 945833 w 1371600"/>
              <a:gd name="connsiteY218" fmla="*/ 26828 h 172561"/>
              <a:gd name="connsiteX219" fmla="*/ 1267778 w 1371600"/>
              <a:gd name="connsiteY219" fmla="*/ 25877 h 172561"/>
              <a:gd name="connsiteX220" fmla="*/ 1258253 w 1371600"/>
              <a:gd name="connsiteY220" fmla="*/ 38259 h 172561"/>
              <a:gd name="connsiteX221" fmla="*/ 1267778 w 1371600"/>
              <a:gd name="connsiteY221" fmla="*/ 51594 h 172561"/>
              <a:gd name="connsiteX222" fmla="*/ 1276350 w 1371600"/>
              <a:gd name="connsiteY222" fmla="*/ 38259 h 172561"/>
              <a:gd name="connsiteX223" fmla="*/ 1267778 w 1371600"/>
              <a:gd name="connsiteY223" fmla="*/ 25877 h 172561"/>
              <a:gd name="connsiteX224" fmla="*/ 1161097 w 1371600"/>
              <a:gd name="connsiteY224" fmla="*/ 23019 h 172561"/>
              <a:gd name="connsiteX225" fmla="*/ 1177289 w 1371600"/>
              <a:gd name="connsiteY225" fmla="*/ 23019 h 172561"/>
              <a:gd name="connsiteX226" fmla="*/ 1177289 w 1371600"/>
              <a:gd name="connsiteY226" fmla="*/ 66834 h 172561"/>
              <a:gd name="connsiteX227" fmla="*/ 1184910 w 1371600"/>
              <a:gd name="connsiteY227" fmla="*/ 67787 h 172561"/>
              <a:gd name="connsiteX228" fmla="*/ 1184910 w 1371600"/>
              <a:gd name="connsiteY228" fmla="*/ 71597 h 172561"/>
              <a:gd name="connsiteX229" fmla="*/ 1161097 w 1371600"/>
              <a:gd name="connsiteY229" fmla="*/ 71597 h 172561"/>
              <a:gd name="connsiteX230" fmla="*/ 1161097 w 1371600"/>
              <a:gd name="connsiteY230" fmla="*/ 67787 h 172561"/>
              <a:gd name="connsiteX231" fmla="*/ 1168717 w 1371600"/>
              <a:gd name="connsiteY231" fmla="*/ 66834 h 172561"/>
              <a:gd name="connsiteX232" fmla="*/ 1168717 w 1371600"/>
              <a:gd name="connsiteY232" fmla="*/ 27782 h 172561"/>
              <a:gd name="connsiteX233" fmla="*/ 1161097 w 1371600"/>
              <a:gd name="connsiteY233" fmla="*/ 26829 h 172561"/>
              <a:gd name="connsiteX234" fmla="*/ 1145857 w 1371600"/>
              <a:gd name="connsiteY234" fmla="*/ 23019 h 172561"/>
              <a:gd name="connsiteX235" fmla="*/ 1155382 w 1371600"/>
              <a:gd name="connsiteY235" fmla="*/ 31591 h 172561"/>
              <a:gd name="connsiteX236" fmla="*/ 1148714 w 1371600"/>
              <a:gd name="connsiteY236" fmla="*/ 39211 h 172561"/>
              <a:gd name="connsiteX237" fmla="*/ 1142999 w 1371600"/>
              <a:gd name="connsiteY237" fmla="*/ 32544 h 172561"/>
              <a:gd name="connsiteX238" fmla="*/ 1145857 w 1371600"/>
              <a:gd name="connsiteY238" fmla="*/ 30639 h 172561"/>
              <a:gd name="connsiteX239" fmla="*/ 1145857 w 1371600"/>
              <a:gd name="connsiteY239" fmla="*/ 29686 h 172561"/>
              <a:gd name="connsiteX240" fmla="*/ 1142999 w 1371600"/>
              <a:gd name="connsiteY240" fmla="*/ 27782 h 172561"/>
              <a:gd name="connsiteX241" fmla="*/ 1133474 w 1371600"/>
              <a:gd name="connsiteY241" fmla="*/ 40164 h 172561"/>
              <a:gd name="connsiteX242" fmla="*/ 1133474 w 1371600"/>
              <a:gd name="connsiteY242" fmla="*/ 66834 h 172561"/>
              <a:gd name="connsiteX243" fmla="*/ 1142999 w 1371600"/>
              <a:gd name="connsiteY243" fmla="*/ 67787 h 172561"/>
              <a:gd name="connsiteX244" fmla="*/ 1142999 w 1371600"/>
              <a:gd name="connsiteY244" fmla="*/ 71597 h 172561"/>
              <a:gd name="connsiteX245" fmla="*/ 1117282 w 1371600"/>
              <a:gd name="connsiteY245" fmla="*/ 71597 h 172561"/>
              <a:gd name="connsiteX246" fmla="*/ 1117282 w 1371600"/>
              <a:gd name="connsiteY246" fmla="*/ 67787 h 172561"/>
              <a:gd name="connsiteX247" fmla="*/ 1122997 w 1371600"/>
              <a:gd name="connsiteY247" fmla="*/ 66834 h 172561"/>
              <a:gd name="connsiteX248" fmla="*/ 1122997 w 1371600"/>
              <a:gd name="connsiteY248" fmla="*/ 28734 h 172561"/>
              <a:gd name="connsiteX249" fmla="*/ 1117282 w 1371600"/>
              <a:gd name="connsiteY249" fmla="*/ 27782 h 172561"/>
              <a:gd name="connsiteX250" fmla="*/ 1117282 w 1371600"/>
              <a:gd name="connsiteY250" fmla="*/ 23971 h 172561"/>
              <a:gd name="connsiteX251" fmla="*/ 1131570 w 1371600"/>
              <a:gd name="connsiteY251" fmla="*/ 23971 h 172561"/>
              <a:gd name="connsiteX252" fmla="*/ 1132522 w 1371600"/>
              <a:gd name="connsiteY252" fmla="*/ 31591 h 172561"/>
              <a:gd name="connsiteX253" fmla="*/ 1145857 w 1371600"/>
              <a:gd name="connsiteY253" fmla="*/ 23019 h 172561"/>
              <a:gd name="connsiteX254" fmla="*/ 1022985 w 1371600"/>
              <a:gd name="connsiteY254" fmla="*/ 23019 h 172561"/>
              <a:gd name="connsiteX255" fmla="*/ 1043940 w 1371600"/>
              <a:gd name="connsiteY255" fmla="*/ 23019 h 172561"/>
              <a:gd name="connsiteX256" fmla="*/ 1043940 w 1371600"/>
              <a:gd name="connsiteY256" fmla="*/ 26829 h 172561"/>
              <a:gd name="connsiteX257" fmla="*/ 1037273 w 1371600"/>
              <a:gd name="connsiteY257" fmla="*/ 27782 h 172561"/>
              <a:gd name="connsiteX258" fmla="*/ 1048702 w 1371600"/>
              <a:gd name="connsiteY258" fmla="*/ 61119 h 172561"/>
              <a:gd name="connsiteX259" fmla="*/ 1059180 w 1371600"/>
              <a:gd name="connsiteY259" fmla="*/ 27782 h 172561"/>
              <a:gd name="connsiteX260" fmla="*/ 1052512 w 1371600"/>
              <a:gd name="connsiteY260" fmla="*/ 26829 h 172561"/>
              <a:gd name="connsiteX261" fmla="*/ 1052512 w 1371600"/>
              <a:gd name="connsiteY261" fmla="*/ 23019 h 172561"/>
              <a:gd name="connsiteX262" fmla="*/ 1069658 w 1371600"/>
              <a:gd name="connsiteY262" fmla="*/ 23019 h 172561"/>
              <a:gd name="connsiteX263" fmla="*/ 1069658 w 1371600"/>
              <a:gd name="connsiteY263" fmla="*/ 26829 h 172561"/>
              <a:gd name="connsiteX264" fmla="*/ 1064895 w 1371600"/>
              <a:gd name="connsiteY264" fmla="*/ 27782 h 172561"/>
              <a:gd name="connsiteX265" fmla="*/ 1049655 w 1371600"/>
              <a:gd name="connsiteY265" fmla="*/ 71597 h 172561"/>
              <a:gd name="connsiteX266" fmla="*/ 1042035 w 1371600"/>
              <a:gd name="connsiteY266" fmla="*/ 71597 h 172561"/>
              <a:gd name="connsiteX267" fmla="*/ 1026795 w 1371600"/>
              <a:gd name="connsiteY267" fmla="*/ 27782 h 172561"/>
              <a:gd name="connsiteX268" fmla="*/ 1022985 w 1371600"/>
              <a:gd name="connsiteY268" fmla="*/ 26829 h 172561"/>
              <a:gd name="connsiteX269" fmla="*/ 998220 w 1371600"/>
              <a:gd name="connsiteY269" fmla="*/ 23019 h 172561"/>
              <a:gd name="connsiteX270" fmla="*/ 1014412 w 1371600"/>
              <a:gd name="connsiteY270" fmla="*/ 23019 h 172561"/>
              <a:gd name="connsiteX271" fmla="*/ 1014412 w 1371600"/>
              <a:gd name="connsiteY271" fmla="*/ 66834 h 172561"/>
              <a:gd name="connsiteX272" fmla="*/ 1022033 w 1371600"/>
              <a:gd name="connsiteY272" fmla="*/ 67787 h 172561"/>
              <a:gd name="connsiteX273" fmla="*/ 1022033 w 1371600"/>
              <a:gd name="connsiteY273" fmla="*/ 71597 h 172561"/>
              <a:gd name="connsiteX274" fmla="*/ 998220 w 1371600"/>
              <a:gd name="connsiteY274" fmla="*/ 71597 h 172561"/>
              <a:gd name="connsiteX275" fmla="*/ 998220 w 1371600"/>
              <a:gd name="connsiteY275" fmla="*/ 67787 h 172561"/>
              <a:gd name="connsiteX276" fmla="*/ 1004887 w 1371600"/>
              <a:gd name="connsiteY276" fmla="*/ 66834 h 172561"/>
              <a:gd name="connsiteX277" fmla="*/ 1004887 w 1371600"/>
              <a:gd name="connsiteY277" fmla="*/ 27782 h 172561"/>
              <a:gd name="connsiteX278" fmla="*/ 998220 w 1371600"/>
              <a:gd name="connsiteY278" fmla="*/ 26829 h 172561"/>
              <a:gd name="connsiteX279" fmla="*/ 944880 w 1371600"/>
              <a:gd name="connsiteY279" fmla="*/ 23018 h 172561"/>
              <a:gd name="connsiteX280" fmla="*/ 962977 w 1371600"/>
              <a:gd name="connsiteY280" fmla="*/ 43973 h 172561"/>
              <a:gd name="connsiteX281" fmla="*/ 962977 w 1371600"/>
              <a:gd name="connsiteY281" fmla="*/ 47783 h 172561"/>
              <a:gd name="connsiteX282" fmla="*/ 933450 w 1371600"/>
              <a:gd name="connsiteY282" fmla="*/ 47783 h 172561"/>
              <a:gd name="connsiteX283" fmla="*/ 946785 w 1371600"/>
              <a:gd name="connsiteY283" fmla="*/ 66833 h 172561"/>
              <a:gd name="connsiteX284" fmla="*/ 959167 w 1371600"/>
              <a:gd name="connsiteY284" fmla="*/ 58261 h 172561"/>
              <a:gd name="connsiteX285" fmla="*/ 962977 w 1371600"/>
              <a:gd name="connsiteY285" fmla="*/ 60166 h 172561"/>
              <a:gd name="connsiteX286" fmla="*/ 944880 w 1371600"/>
              <a:gd name="connsiteY286" fmla="*/ 72548 h 172561"/>
              <a:gd name="connsiteX287" fmla="*/ 923925 w 1371600"/>
              <a:gd name="connsiteY287" fmla="*/ 47783 h 172561"/>
              <a:gd name="connsiteX288" fmla="*/ 944880 w 1371600"/>
              <a:gd name="connsiteY288" fmla="*/ 23018 h 172561"/>
              <a:gd name="connsiteX289" fmla="*/ 1333499 w 1371600"/>
              <a:gd name="connsiteY289" fmla="*/ 22066 h 172561"/>
              <a:gd name="connsiteX290" fmla="*/ 1350644 w 1371600"/>
              <a:gd name="connsiteY290" fmla="*/ 40163 h 172561"/>
              <a:gd name="connsiteX291" fmla="*/ 1350644 w 1371600"/>
              <a:gd name="connsiteY291" fmla="*/ 63024 h 172561"/>
              <a:gd name="connsiteX292" fmla="*/ 1353502 w 1371600"/>
              <a:gd name="connsiteY292" fmla="*/ 68739 h 172561"/>
              <a:gd name="connsiteX293" fmla="*/ 1356359 w 1371600"/>
              <a:gd name="connsiteY293" fmla="*/ 67786 h 172561"/>
              <a:gd name="connsiteX294" fmla="*/ 1357312 w 1371600"/>
              <a:gd name="connsiteY294" fmla="*/ 70644 h 172561"/>
              <a:gd name="connsiteX295" fmla="*/ 1350644 w 1371600"/>
              <a:gd name="connsiteY295" fmla="*/ 72549 h 172561"/>
              <a:gd name="connsiteX296" fmla="*/ 1342072 w 1371600"/>
              <a:gd name="connsiteY296" fmla="*/ 65881 h 172561"/>
              <a:gd name="connsiteX297" fmla="*/ 1328737 w 1371600"/>
              <a:gd name="connsiteY297" fmla="*/ 73501 h 172561"/>
              <a:gd name="connsiteX298" fmla="*/ 1315402 w 1371600"/>
              <a:gd name="connsiteY298" fmla="*/ 61119 h 172561"/>
              <a:gd name="connsiteX299" fmla="*/ 1335404 w 1371600"/>
              <a:gd name="connsiteY299" fmla="*/ 46831 h 172561"/>
              <a:gd name="connsiteX300" fmla="*/ 1342072 w 1371600"/>
              <a:gd name="connsiteY300" fmla="*/ 46831 h 172561"/>
              <a:gd name="connsiteX301" fmla="*/ 1342072 w 1371600"/>
              <a:gd name="connsiteY301" fmla="*/ 40163 h 172561"/>
              <a:gd name="connsiteX302" fmla="*/ 1332547 w 1371600"/>
              <a:gd name="connsiteY302" fmla="*/ 26829 h 172561"/>
              <a:gd name="connsiteX303" fmla="*/ 1324927 w 1371600"/>
              <a:gd name="connsiteY303" fmla="*/ 30639 h 172561"/>
              <a:gd name="connsiteX304" fmla="*/ 1324927 w 1371600"/>
              <a:gd name="connsiteY304" fmla="*/ 31591 h 172561"/>
              <a:gd name="connsiteX305" fmla="*/ 1327784 w 1371600"/>
              <a:gd name="connsiteY305" fmla="*/ 31591 h 172561"/>
              <a:gd name="connsiteX306" fmla="*/ 1328737 w 1371600"/>
              <a:gd name="connsiteY306" fmla="*/ 35401 h 172561"/>
              <a:gd name="connsiteX307" fmla="*/ 1323022 w 1371600"/>
              <a:gd name="connsiteY307" fmla="*/ 40163 h 172561"/>
              <a:gd name="connsiteX308" fmla="*/ 1317307 w 1371600"/>
              <a:gd name="connsiteY308" fmla="*/ 34449 h 172561"/>
              <a:gd name="connsiteX309" fmla="*/ 1333499 w 1371600"/>
              <a:gd name="connsiteY309" fmla="*/ 22066 h 172561"/>
              <a:gd name="connsiteX310" fmla="*/ 1222057 w 1371600"/>
              <a:gd name="connsiteY310" fmla="*/ 22066 h 172561"/>
              <a:gd name="connsiteX311" fmla="*/ 1236345 w 1371600"/>
              <a:gd name="connsiteY311" fmla="*/ 38259 h 172561"/>
              <a:gd name="connsiteX312" fmla="*/ 1236345 w 1371600"/>
              <a:gd name="connsiteY312" fmla="*/ 66834 h 172561"/>
              <a:gd name="connsiteX313" fmla="*/ 1243965 w 1371600"/>
              <a:gd name="connsiteY313" fmla="*/ 67786 h 172561"/>
              <a:gd name="connsiteX314" fmla="*/ 1243965 w 1371600"/>
              <a:gd name="connsiteY314" fmla="*/ 72549 h 172561"/>
              <a:gd name="connsiteX315" fmla="*/ 1222057 w 1371600"/>
              <a:gd name="connsiteY315" fmla="*/ 72549 h 172561"/>
              <a:gd name="connsiteX316" fmla="*/ 1222057 w 1371600"/>
              <a:gd name="connsiteY316" fmla="*/ 68739 h 172561"/>
              <a:gd name="connsiteX317" fmla="*/ 1227772 w 1371600"/>
              <a:gd name="connsiteY317" fmla="*/ 67786 h 172561"/>
              <a:gd name="connsiteX318" fmla="*/ 1227772 w 1371600"/>
              <a:gd name="connsiteY318" fmla="*/ 39211 h 172561"/>
              <a:gd name="connsiteX319" fmla="*/ 1219200 w 1371600"/>
              <a:gd name="connsiteY319" fmla="*/ 28734 h 172561"/>
              <a:gd name="connsiteX320" fmla="*/ 1206817 w 1371600"/>
              <a:gd name="connsiteY320" fmla="*/ 41116 h 172561"/>
              <a:gd name="connsiteX321" fmla="*/ 1206817 w 1371600"/>
              <a:gd name="connsiteY321" fmla="*/ 66834 h 172561"/>
              <a:gd name="connsiteX322" fmla="*/ 1212532 w 1371600"/>
              <a:gd name="connsiteY322" fmla="*/ 67786 h 172561"/>
              <a:gd name="connsiteX323" fmla="*/ 1213485 w 1371600"/>
              <a:gd name="connsiteY323" fmla="*/ 67786 h 172561"/>
              <a:gd name="connsiteX324" fmla="*/ 1213485 w 1371600"/>
              <a:gd name="connsiteY324" fmla="*/ 71596 h 172561"/>
              <a:gd name="connsiteX325" fmla="*/ 1191577 w 1371600"/>
              <a:gd name="connsiteY325" fmla="*/ 71596 h 172561"/>
              <a:gd name="connsiteX326" fmla="*/ 1191577 w 1371600"/>
              <a:gd name="connsiteY326" fmla="*/ 67786 h 172561"/>
              <a:gd name="connsiteX327" fmla="*/ 1197292 w 1371600"/>
              <a:gd name="connsiteY327" fmla="*/ 66834 h 172561"/>
              <a:gd name="connsiteX328" fmla="*/ 1197292 w 1371600"/>
              <a:gd name="connsiteY328" fmla="*/ 27781 h 172561"/>
              <a:gd name="connsiteX329" fmla="*/ 1191577 w 1371600"/>
              <a:gd name="connsiteY329" fmla="*/ 26829 h 172561"/>
              <a:gd name="connsiteX330" fmla="*/ 1191577 w 1371600"/>
              <a:gd name="connsiteY330" fmla="*/ 23019 h 172561"/>
              <a:gd name="connsiteX331" fmla="*/ 1204912 w 1371600"/>
              <a:gd name="connsiteY331" fmla="*/ 23019 h 172561"/>
              <a:gd name="connsiteX332" fmla="*/ 1205865 w 1371600"/>
              <a:gd name="connsiteY332" fmla="*/ 31591 h 172561"/>
              <a:gd name="connsiteX333" fmla="*/ 1222057 w 1371600"/>
              <a:gd name="connsiteY333" fmla="*/ 22066 h 172561"/>
              <a:gd name="connsiteX334" fmla="*/ 1094422 w 1371600"/>
              <a:gd name="connsiteY334" fmla="*/ 22066 h 172561"/>
              <a:gd name="connsiteX335" fmla="*/ 1111566 w 1371600"/>
              <a:gd name="connsiteY335" fmla="*/ 43974 h 172561"/>
              <a:gd name="connsiteX336" fmla="*/ 1111566 w 1371600"/>
              <a:gd name="connsiteY336" fmla="*/ 47784 h 172561"/>
              <a:gd name="connsiteX337" fmla="*/ 1082039 w 1371600"/>
              <a:gd name="connsiteY337" fmla="*/ 47784 h 172561"/>
              <a:gd name="connsiteX338" fmla="*/ 1095374 w 1371600"/>
              <a:gd name="connsiteY338" fmla="*/ 66834 h 172561"/>
              <a:gd name="connsiteX339" fmla="*/ 1107757 w 1371600"/>
              <a:gd name="connsiteY339" fmla="*/ 58261 h 172561"/>
              <a:gd name="connsiteX340" fmla="*/ 1111566 w 1371600"/>
              <a:gd name="connsiteY340" fmla="*/ 60166 h 172561"/>
              <a:gd name="connsiteX341" fmla="*/ 1093469 w 1371600"/>
              <a:gd name="connsiteY341" fmla="*/ 72549 h 172561"/>
              <a:gd name="connsiteX342" fmla="*/ 1072514 w 1371600"/>
              <a:gd name="connsiteY342" fmla="*/ 47784 h 172561"/>
              <a:gd name="connsiteX343" fmla="*/ 1094422 w 1371600"/>
              <a:gd name="connsiteY343" fmla="*/ 22066 h 172561"/>
              <a:gd name="connsiteX344" fmla="*/ 1287780 w 1371600"/>
              <a:gd name="connsiteY344" fmla="*/ 19209 h 172561"/>
              <a:gd name="connsiteX345" fmla="*/ 1290637 w 1371600"/>
              <a:gd name="connsiteY345" fmla="*/ 20161 h 172561"/>
              <a:gd name="connsiteX346" fmla="*/ 1290637 w 1371600"/>
              <a:gd name="connsiteY346" fmla="*/ 27782 h 172561"/>
              <a:gd name="connsiteX347" fmla="*/ 1282065 w 1371600"/>
              <a:gd name="connsiteY347" fmla="*/ 28734 h 172561"/>
              <a:gd name="connsiteX348" fmla="*/ 1286828 w 1371600"/>
              <a:gd name="connsiteY348" fmla="*/ 40164 h 172561"/>
              <a:gd name="connsiteX349" fmla="*/ 1268730 w 1371600"/>
              <a:gd name="connsiteY349" fmla="*/ 57309 h 172561"/>
              <a:gd name="connsiteX350" fmla="*/ 1263015 w 1371600"/>
              <a:gd name="connsiteY350" fmla="*/ 56357 h 172561"/>
              <a:gd name="connsiteX351" fmla="*/ 1258253 w 1371600"/>
              <a:gd name="connsiteY351" fmla="*/ 62072 h 172561"/>
              <a:gd name="connsiteX352" fmla="*/ 1262062 w 1371600"/>
              <a:gd name="connsiteY352" fmla="*/ 63977 h 172561"/>
              <a:gd name="connsiteX353" fmla="*/ 1270635 w 1371600"/>
              <a:gd name="connsiteY353" fmla="*/ 63977 h 172561"/>
              <a:gd name="connsiteX354" fmla="*/ 1289685 w 1371600"/>
              <a:gd name="connsiteY354" fmla="*/ 76359 h 172561"/>
              <a:gd name="connsiteX355" fmla="*/ 1265872 w 1371600"/>
              <a:gd name="connsiteY355" fmla="*/ 91599 h 172561"/>
              <a:gd name="connsiteX356" fmla="*/ 1245870 w 1371600"/>
              <a:gd name="connsiteY356" fmla="*/ 80169 h 172561"/>
              <a:gd name="connsiteX357" fmla="*/ 1252537 w 1371600"/>
              <a:gd name="connsiteY357" fmla="*/ 70644 h 172561"/>
              <a:gd name="connsiteX358" fmla="*/ 1249680 w 1371600"/>
              <a:gd name="connsiteY358" fmla="*/ 64929 h 172561"/>
              <a:gd name="connsiteX359" fmla="*/ 1258253 w 1371600"/>
              <a:gd name="connsiteY359" fmla="*/ 53499 h 172561"/>
              <a:gd name="connsiteX360" fmla="*/ 1249680 w 1371600"/>
              <a:gd name="connsiteY360" fmla="*/ 39212 h 172561"/>
              <a:gd name="connsiteX361" fmla="*/ 1268730 w 1371600"/>
              <a:gd name="connsiteY361" fmla="*/ 21114 h 172561"/>
              <a:gd name="connsiteX362" fmla="*/ 1279208 w 1371600"/>
              <a:gd name="connsiteY362" fmla="*/ 23972 h 172561"/>
              <a:gd name="connsiteX363" fmla="*/ 1287780 w 1371600"/>
              <a:gd name="connsiteY363" fmla="*/ 19209 h 172561"/>
              <a:gd name="connsiteX364" fmla="*/ 874395 w 1371600"/>
              <a:gd name="connsiteY364" fmla="*/ 7779 h 172561"/>
              <a:gd name="connsiteX365" fmla="*/ 874395 w 1371600"/>
              <a:gd name="connsiteY365" fmla="*/ 66834 h 172561"/>
              <a:gd name="connsiteX366" fmla="*/ 878205 w 1371600"/>
              <a:gd name="connsiteY366" fmla="*/ 66834 h 172561"/>
              <a:gd name="connsiteX367" fmla="*/ 905827 w 1371600"/>
              <a:gd name="connsiteY367" fmla="*/ 36354 h 172561"/>
              <a:gd name="connsiteX368" fmla="*/ 877252 w 1371600"/>
              <a:gd name="connsiteY368" fmla="*/ 7779 h 172561"/>
              <a:gd name="connsiteX369" fmla="*/ 857250 w 1371600"/>
              <a:gd name="connsiteY369" fmla="*/ 3016 h 172561"/>
              <a:gd name="connsiteX370" fmla="*/ 880110 w 1371600"/>
              <a:gd name="connsiteY370" fmla="*/ 3016 h 172561"/>
              <a:gd name="connsiteX371" fmla="*/ 917258 w 1371600"/>
              <a:gd name="connsiteY371" fmla="*/ 36354 h 172561"/>
              <a:gd name="connsiteX372" fmla="*/ 878205 w 1371600"/>
              <a:gd name="connsiteY372" fmla="*/ 71596 h 172561"/>
              <a:gd name="connsiteX373" fmla="*/ 857250 w 1371600"/>
              <a:gd name="connsiteY373" fmla="*/ 71596 h 172561"/>
              <a:gd name="connsiteX374" fmla="*/ 857250 w 1371600"/>
              <a:gd name="connsiteY374" fmla="*/ 67786 h 172561"/>
              <a:gd name="connsiteX375" fmla="*/ 864870 w 1371600"/>
              <a:gd name="connsiteY375" fmla="*/ 66834 h 172561"/>
              <a:gd name="connsiteX376" fmla="*/ 864870 w 1371600"/>
              <a:gd name="connsiteY376" fmla="*/ 7779 h 172561"/>
              <a:gd name="connsiteX377" fmla="*/ 857250 w 1371600"/>
              <a:gd name="connsiteY377" fmla="*/ 6826 h 172561"/>
              <a:gd name="connsiteX378" fmla="*/ 624840 w 1371600"/>
              <a:gd name="connsiteY378" fmla="*/ 3016 h 172561"/>
              <a:gd name="connsiteX379" fmla="*/ 662940 w 1371600"/>
              <a:gd name="connsiteY379" fmla="*/ 3016 h 172561"/>
              <a:gd name="connsiteX380" fmla="*/ 681990 w 1371600"/>
              <a:gd name="connsiteY380" fmla="*/ 96361 h 172561"/>
              <a:gd name="connsiteX381" fmla="*/ 730567 w 1371600"/>
              <a:gd name="connsiteY381" fmla="*/ 3016 h 172561"/>
              <a:gd name="connsiteX382" fmla="*/ 768667 w 1371600"/>
              <a:gd name="connsiteY382" fmla="*/ 3016 h 172561"/>
              <a:gd name="connsiteX383" fmla="*/ 771525 w 1371600"/>
              <a:gd name="connsiteY383" fmla="*/ 168751 h 172561"/>
              <a:gd name="connsiteX384" fmla="*/ 730567 w 1371600"/>
              <a:gd name="connsiteY384" fmla="*/ 168751 h 172561"/>
              <a:gd name="connsiteX385" fmla="*/ 730567 w 1371600"/>
              <a:gd name="connsiteY385" fmla="*/ 71596 h 172561"/>
              <a:gd name="connsiteX386" fmla="*/ 681990 w 1371600"/>
              <a:gd name="connsiteY386" fmla="*/ 168751 h 172561"/>
              <a:gd name="connsiteX387" fmla="*/ 660082 w 1371600"/>
              <a:gd name="connsiteY387" fmla="*/ 168751 h 172561"/>
              <a:gd name="connsiteX388" fmla="*/ 642937 w 1371600"/>
              <a:gd name="connsiteY388" fmla="*/ 71596 h 172561"/>
              <a:gd name="connsiteX389" fmla="*/ 614362 w 1371600"/>
              <a:gd name="connsiteY389" fmla="*/ 168751 h 172561"/>
              <a:gd name="connsiteX390" fmla="*/ 572452 w 1371600"/>
              <a:gd name="connsiteY390" fmla="*/ 168751 h 172561"/>
              <a:gd name="connsiteX391" fmla="*/ 188595 w 1371600"/>
              <a:gd name="connsiteY391" fmla="*/ 3016 h 172561"/>
              <a:gd name="connsiteX392" fmla="*/ 306705 w 1371600"/>
              <a:gd name="connsiteY392" fmla="*/ 3016 h 172561"/>
              <a:gd name="connsiteX393" fmla="*/ 300990 w 1371600"/>
              <a:gd name="connsiteY393" fmla="*/ 42069 h 172561"/>
              <a:gd name="connsiteX394" fmla="*/ 182880 w 1371600"/>
              <a:gd name="connsiteY394" fmla="*/ 42069 h 172561"/>
              <a:gd name="connsiteX395" fmla="*/ 79058 w 1371600"/>
              <a:gd name="connsiteY395" fmla="*/ 3016 h 172561"/>
              <a:gd name="connsiteX396" fmla="*/ 124778 w 1371600"/>
              <a:gd name="connsiteY396" fmla="*/ 3016 h 172561"/>
              <a:gd name="connsiteX397" fmla="*/ 161925 w 1371600"/>
              <a:gd name="connsiteY397" fmla="*/ 168751 h 172561"/>
              <a:gd name="connsiteX398" fmla="*/ 121920 w 1371600"/>
              <a:gd name="connsiteY398" fmla="*/ 168751 h 172561"/>
              <a:gd name="connsiteX399" fmla="*/ 115253 w 1371600"/>
              <a:gd name="connsiteY399" fmla="*/ 136366 h 172561"/>
              <a:gd name="connsiteX400" fmla="*/ 55245 w 1371600"/>
              <a:gd name="connsiteY400" fmla="*/ 136366 h 172561"/>
              <a:gd name="connsiteX401" fmla="*/ 41910 w 1371600"/>
              <a:gd name="connsiteY401" fmla="*/ 168751 h 172561"/>
              <a:gd name="connsiteX402" fmla="*/ 0 w 1371600"/>
              <a:gd name="connsiteY402" fmla="*/ 168751 h 172561"/>
              <a:gd name="connsiteX403" fmla="*/ 1175385 w 1371600"/>
              <a:gd name="connsiteY403" fmla="*/ 2064 h 172561"/>
              <a:gd name="connsiteX404" fmla="*/ 1182052 w 1371600"/>
              <a:gd name="connsiteY404" fmla="*/ 7779 h 172561"/>
              <a:gd name="connsiteX405" fmla="*/ 1176337 w 1371600"/>
              <a:gd name="connsiteY405" fmla="*/ 13494 h 172561"/>
              <a:gd name="connsiteX406" fmla="*/ 1169670 w 1371600"/>
              <a:gd name="connsiteY406" fmla="*/ 7779 h 172561"/>
              <a:gd name="connsiteX407" fmla="*/ 1175385 w 1371600"/>
              <a:gd name="connsiteY407" fmla="*/ 2064 h 172561"/>
              <a:gd name="connsiteX408" fmla="*/ 1009650 w 1371600"/>
              <a:gd name="connsiteY408" fmla="*/ 2064 h 172561"/>
              <a:gd name="connsiteX409" fmla="*/ 1016317 w 1371600"/>
              <a:gd name="connsiteY409" fmla="*/ 7779 h 172561"/>
              <a:gd name="connsiteX410" fmla="*/ 1010602 w 1371600"/>
              <a:gd name="connsiteY410" fmla="*/ 13494 h 172561"/>
              <a:gd name="connsiteX411" fmla="*/ 1003935 w 1371600"/>
              <a:gd name="connsiteY411" fmla="*/ 7779 h 172561"/>
              <a:gd name="connsiteX412" fmla="*/ 1009650 w 1371600"/>
              <a:gd name="connsiteY412" fmla="*/ 2064 h 172561"/>
              <a:gd name="connsiteX413" fmla="*/ 384810 w 1371600"/>
              <a:gd name="connsiteY413" fmla="*/ 1111 h 172561"/>
              <a:gd name="connsiteX414" fmla="*/ 433387 w 1371600"/>
              <a:gd name="connsiteY414" fmla="*/ 14446 h 172561"/>
              <a:gd name="connsiteX415" fmla="*/ 425767 w 1371600"/>
              <a:gd name="connsiteY415" fmla="*/ 53499 h 172561"/>
              <a:gd name="connsiteX416" fmla="*/ 388620 w 1371600"/>
              <a:gd name="connsiteY416" fmla="*/ 40164 h 172561"/>
              <a:gd name="connsiteX417" fmla="*/ 337185 w 1371600"/>
              <a:gd name="connsiteY417" fmla="*/ 87789 h 172561"/>
              <a:gd name="connsiteX418" fmla="*/ 380047 w 1371600"/>
              <a:gd name="connsiteY418" fmla="*/ 132556 h 172561"/>
              <a:gd name="connsiteX419" fmla="*/ 416242 w 1371600"/>
              <a:gd name="connsiteY419" fmla="*/ 126841 h 172561"/>
              <a:gd name="connsiteX420" fmla="*/ 410527 w 1371600"/>
              <a:gd name="connsiteY420" fmla="*/ 166846 h 172561"/>
              <a:gd name="connsiteX421" fmla="*/ 373380 w 1371600"/>
              <a:gd name="connsiteY421" fmla="*/ 172561 h 172561"/>
              <a:gd name="connsiteX422" fmla="*/ 295275 w 1371600"/>
              <a:gd name="connsiteY422" fmla="*/ 90646 h 172561"/>
              <a:gd name="connsiteX423" fmla="*/ 384810 w 1371600"/>
              <a:gd name="connsiteY423" fmla="*/ 1111 h 172561"/>
              <a:gd name="connsiteX424" fmla="*/ 968692 w 1371600"/>
              <a:gd name="connsiteY424" fmla="*/ 159 h 172561"/>
              <a:gd name="connsiteX425" fmla="*/ 984885 w 1371600"/>
              <a:gd name="connsiteY425" fmla="*/ 159 h 172561"/>
              <a:gd name="connsiteX426" fmla="*/ 984885 w 1371600"/>
              <a:gd name="connsiteY426" fmla="*/ 66834 h 172561"/>
              <a:gd name="connsiteX427" fmla="*/ 992505 w 1371600"/>
              <a:gd name="connsiteY427" fmla="*/ 67787 h 172561"/>
              <a:gd name="connsiteX428" fmla="*/ 992505 w 1371600"/>
              <a:gd name="connsiteY428" fmla="*/ 71597 h 172561"/>
              <a:gd name="connsiteX429" fmla="*/ 968692 w 1371600"/>
              <a:gd name="connsiteY429" fmla="*/ 71597 h 172561"/>
              <a:gd name="connsiteX430" fmla="*/ 968692 w 1371600"/>
              <a:gd name="connsiteY430" fmla="*/ 67787 h 172561"/>
              <a:gd name="connsiteX431" fmla="*/ 975360 w 1371600"/>
              <a:gd name="connsiteY431" fmla="*/ 66834 h 172561"/>
              <a:gd name="connsiteX432" fmla="*/ 975360 w 1371600"/>
              <a:gd name="connsiteY432" fmla="*/ 4922 h 172561"/>
              <a:gd name="connsiteX433" fmla="*/ 968692 w 1371600"/>
              <a:gd name="connsiteY433" fmla="*/ 3969 h 172561"/>
              <a:gd name="connsiteX434" fmla="*/ 517207 w 1371600"/>
              <a:gd name="connsiteY434" fmla="*/ 158 h 172561"/>
              <a:gd name="connsiteX435" fmla="*/ 584835 w 1371600"/>
              <a:gd name="connsiteY435" fmla="*/ 86836 h 172561"/>
              <a:gd name="connsiteX436" fmla="*/ 493395 w 1371600"/>
              <a:gd name="connsiteY436" fmla="*/ 169703 h 172561"/>
              <a:gd name="connsiteX437" fmla="*/ 425767 w 1371600"/>
              <a:gd name="connsiteY437" fmla="*/ 83026 h 172561"/>
              <a:gd name="connsiteX438" fmla="*/ 517207 w 1371600"/>
              <a:gd name="connsiteY438" fmla="*/ 158 h 17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Lst>
            <a:rect l="l" t="t" r="r" b="b"/>
            <a:pathLst>
              <a:path w="1371600" h="172561">
                <a:moveTo>
                  <a:pt x="169544" y="129699"/>
                </a:moveTo>
                <a:lnTo>
                  <a:pt x="286702" y="129699"/>
                </a:lnTo>
                <a:lnTo>
                  <a:pt x="280987" y="168752"/>
                </a:lnTo>
                <a:lnTo>
                  <a:pt x="162877" y="168752"/>
                </a:lnTo>
                <a:close/>
                <a:moveTo>
                  <a:pt x="1343977" y="124936"/>
                </a:moveTo>
                <a:cubicBezTo>
                  <a:pt x="1334452" y="124936"/>
                  <a:pt x="1331595" y="132556"/>
                  <a:pt x="1331595" y="144938"/>
                </a:cubicBezTo>
                <a:cubicBezTo>
                  <a:pt x="1331595" y="154464"/>
                  <a:pt x="1333500" y="163989"/>
                  <a:pt x="1343025" y="163989"/>
                </a:cubicBezTo>
                <a:cubicBezTo>
                  <a:pt x="1349692" y="163989"/>
                  <a:pt x="1355407" y="158274"/>
                  <a:pt x="1355407" y="151606"/>
                </a:cubicBezTo>
                <a:lnTo>
                  <a:pt x="1355407" y="136366"/>
                </a:lnTo>
                <a:cubicBezTo>
                  <a:pt x="1355407" y="128746"/>
                  <a:pt x="1349692" y="124936"/>
                  <a:pt x="1343977" y="124936"/>
                </a:cubicBezTo>
                <a:close/>
                <a:moveTo>
                  <a:pt x="884872" y="124936"/>
                </a:moveTo>
                <a:cubicBezTo>
                  <a:pt x="878204" y="124936"/>
                  <a:pt x="872489" y="129699"/>
                  <a:pt x="872489" y="138271"/>
                </a:cubicBezTo>
                <a:lnTo>
                  <a:pt x="872489" y="152558"/>
                </a:lnTo>
                <a:cubicBezTo>
                  <a:pt x="872489" y="160178"/>
                  <a:pt x="877252" y="164941"/>
                  <a:pt x="883920" y="164941"/>
                </a:cubicBezTo>
                <a:cubicBezTo>
                  <a:pt x="892492" y="164941"/>
                  <a:pt x="894397" y="157321"/>
                  <a:pt x="895349" y="143986"/>
                </a:cubicBezTo>
                <a:cubicBezTo>
                  <a:pt x="895349" y="131604"/>
                  <a:pt x="893445" y="124936"/>
                  <a:pt x="884872" y="124936"/>
                </a:cubicBezTo>
                <a:close/>
                <a:moveTo>
                  <a:pt x="1227772" y="123984"/>
                </a:moveTo>
                <a:cubicBezTo>
                  <a:pt x="1218247" y="123984"/>
                  <a:pt x="1216342" y="133509"/>
                  <a:pt x="1216342" y="143986"/>
                </a:cubicBezTo>
                <a:cubicBezTo>
                  <a:pt x="1216342" y="154464"/>
                  <a:pt x="1218247" y="164941"/>
                  <a:pt x="1227772" y="164941"/>
                </a:cubicBezTo>
                <a:cubicBezTo>
                  <a:pt x="1237297" y="164941"/>
                  <a:pt x="1239202" y="155416"/>
                  <a:pt x="1239202" y="144938"/>
                </a:cubicBezTo>
                <a:cubicBezTo>
                  <a:pt x="1239202" y="134461"/>
                  <a:pt x="1237297" y="123984"/>
                  <a:pt x="1227772" y="123984"/>
                </a:cubicBezTo>
                <a:close/>
                <a:moveTo>
                  <a:pt x="1048702" y="123984"/>
                </a:moveTo>
                <a:cubicBezTo>
                  <a:pt x="1041083" y="123984"/>
                  <a:pt x="1038225" y="130651"/>
                  <a:pt x="1037272" y="139224"/>
                </a:cubicBezTo>
                <a:lnTo>
                  <a:pt x="1058227" y="139224"/>
                </a:lnTo>
                <a:lnTo>
                  <a:pt x="1058227" y="137318"/>
                </a:lnTo>
                <a:cubicBezTo>
                  <a:pt x="1058227" y="128746"/>
                  <a:pt x="1055370" y="123984"/>
                  <a:pt x="1048702" y="123984"/>
                </a:cubicBezTo>
                <a:close/>
                <a:moveTo>
                  <a:pt x="933450" y="123984"/>
                </a:moveTo>
                <a:cubicBezTo>
                  <a:pt x="925830" y="123984"/>
                  <a:pt x="922972" y="130651"/>
                  <a:pt x="922020" y="139224"/>
                </a:cubicBezTo>
                <a:lnTo>
                  <a:pt x="942975" y="139224"/>
                </a:lnTo>
                <a:lnTo>
                  <a:pt x="942975" y="137318"/>
                </a:lnTo>
                <a:cubicBezTo>
                  <a:pt x="942975" y="128746"/>
                  <a:pt x="940117" y="123984"/>
                  <a:pt x="933450" y="123984"/>
                </a:cubicBezTo>
                <a:close/>
                <a:moveTo>
                  <a:pt x="1131570" y="120174"/>
                </a:moveTo>
                <a:lnTo>
                  <a:pt x="1151572" y="120174"/>
                </a:lnTo>
                <a:lnTo>
                  <a:pt x="1151572" y="123984"/>
                </a:lnTo>
                <a:lnTo>
                  <a:pt x="1145858" y="123984"/>
                </a:lnTo>
                <a:lnTo>
                  <a:pt x="1156335" y="159227"/>
                </a:lnTo>
                <a:lnTo>
                  <a:pt x="1165860" y="132556"/>
                </a:lnTo>
                <a:lnTo>
                  <a:pt x="1163002" y="123984"/>
                </a:lnTo>
                <a:lnTo>
                  <a:pt x="1159192" y="123984"/>
                </a:lnTo>
                <a:lnTo>
                  <a:pt x="1159192" y="120174"/>
                </a:lnTo>
                <a:lnTo>
                  <a:pt x="1177290" y="120174"/>
                </a:lnTo>
                <a:lnTo>
                  <a:pt x="1177290" y="123984"/>
                </a:lnTo>
                <a:lnTo>
                  <a:pt x="1172527" y="123984"/>
                </a:lnTo>
                <a:lnTo>
                  <a:pt x="1183958" y="159227"/>
                </a:lnTo>
                <a:lnTo>
                  <a:pt x="1193483" y="123984"/>
                </a:lnTo>
                <a:lnTo>
                  <a:pt x="1186815" y="123984"/>
                </a:lnTo>
                <a:lnTo>
                  <a:pt x="1186815" y="120174"/>
                </a:lnTo>
                <a:lnTo>
                  <a:pt x="1203960" y="120174"/>
                </a:lnTo>
                <a:lnTo>
                  <a:pt x="1203960" y="123984"/>
                </a:lnTo>
                <a:lnTo>
                  <a:pt x="1199197" y="123984"/>
                </a:lnTo>
                <a:lnTo>
                  <a:pt x="1185862" y="168752"/>
                </a:lnTo>
                <a:lnTo>
                  <a:pt x="1179195" y="168752"/>
                </a:lnTo>
                <a:lnTo>
                  <a:pt x="1168717" y="140176"/>
                </a:lnTo>
                <a:lnTo>
                  <a:pt x="1167765" y="140176"/>
                </a:lnTo>
                <a:lnTo>
                  <a:pt x="1157287" y="168752"/>
                </a:lnTo>
                <a:lnTo>
                  <a:pt x="1150620" y="168752"/>
                </a:lnTo>
                <a:lnTo>
                  <a:pt x="1135380" y="123984"/>
                </a:lnTo>
                <a:lnTo>
                  <a:pt x="1131570" y="123984"/>
                </a:lnTo>
                <a:close/>
                <a:moveTo>
                  <a:pt x="1283017" y="119221"/>
                </a:moveTo>
                <a:cubicBezTo>
                  <a:pt x="1288732" y="119221"/>
                  <a:pt x="1293495" y="122079"/>
                  <a:pt x="1292542" y="127793"/>
                </a:cubicBezTo>
                <a:cubicBezTo>
                  <a:pt x="1292542" y="133509"/>
                  <a:pt x="1289684" y="135413"/>
                  <a:pt x="1285875" y="135413"/>
                </a:cubicBezTo>
                <a:cubicBezTo>
                  <a:pt x="1282065" y="135413"/>
                  <a:pt x="1280159" y="132556"/>
                  <a:pt x="1280159" y="128746"/>
                </a:cubicBezTo>
                <a:lnTo>
                  <a:pt x="1283017" y="127793"/>
                </a:lnTo>
                <a:cubicBezTo>
                  <a:pt x="1283017" y="127793"/>
                  <a:pt x="1283017" y="126841"/>
                  <a:pt x="1283017" y="126841"/>
                </a:cubicBezTo>
                <a:cubicBezTo>
                  <a:pt x="1283017" y="125888"/>
                  <a:pt x="1282065" y="124936"/>
                  <a:pt x="1280159" y="124936"/>
                </a:cubicBezTo>
                <a:cubicBezTo>
                  <a:pt x="1274445" y="124936"/>
                  <a:pt x="1269682" y="131604"/>
                  <a:pt x="1269682" y="137318"/>
                </a:cubicBezTo>
                <a:lnTo>
                  <a:pt x="1269682" y="163989"/>
                </a:lnTo>
                <a:lnTo>
                  <a:pt x="1280159" y="164941"/>
                </a:lnTo>
                <a:lnTo>
                  <a:pt x="1280159" y="168751"/>
                </a:lnTo>
                <a:lnTo>
                  <a:pt x="1254442" y="168751"/>
                </a:lnTo>
                <a:lnTo>
                  <a:pt x="1254442" y="164941"/>
                </a:lnTo>
                <a:lnTo>
                  <a:pt x="1260157" y="163989"/>
                </a:lnTo>
                <a:lnTo>
                  <a:pt x="1260157" y="124936"/>
                </a:lnTo>
                <a:lnTo>
                  <a:pt x="1254442" y="123984"/>
                </a:lnTo>
                <a:lnTo>
                  <a:pt x="1254442" y="120174"/>
                </a:lnTo>
                <a:lnTo>
                  <a:pt x="1268730" y="120174"/>
                </a:lnTo>
                <a:lnTo>
                  <a:pt x="1269682" y="127793"/>
                </a:lnTo>
                <a:cubicBezTo>
                  <a:pt x="1271587" y="123031"/>
                  <a:pt x="1276350" y="119221"/>
                  <a:pt x="1283017" y="119221"/>
                </a:cubicBezTo>
                <a:close/>
                <a:moveTo>
                  <a:pt x="1228725" y="119221"/>
                </a:moveTo>
                <a:cubicBezTo>
                  <a:pt x="1243012" y="119221"/>
                  <a:pt x="1249680" y="129699"/>
                  <a:pt x="1250632" y="143986"/>
                </a:cubicBezTo>
                <a:cubicBezTo>
                  <a:pt x="1250632" y="159226"/>
                  <a:pt x="1243012" y="169703"/>
                  <a:pt x="1228725" y="169703"/>
                </a:cubicBezTo>
                <a:cubicBezTo>
                  <a:pt x="1214437" y="169703"/>
                  <a:pt x="1206817" y="160178"/>
                  <a:pt x="1206817" y="144938"/>
                </a:cubicBezTo>
                <a:cubicBezTo>
                  <a:pt x="1206817" y="129699"/>
                  <a:pt x="1215390" y="119221"/>
                  <a:pt x="1228725" y="119221"/>
                </a:cubicBezTo>
                <a:close/>
                <a:moveTo>
                  <a:pt x="1101089" y="119221"/>
                </a:moveTo>
                <a:cubicBezTo>
                  <a:pt x="1106804" y="119221"/>
                  <a:pt x="1110614" y="122079"/>
                  <a:pt x="1109662" y="127793"/>
                </a:cubicBezTo>
                <a:cubicBezTo>
                  <a:pt x="1109662" y="133509"/>
                  <a:pt x="1106804" y="135413"/>
                  <a:pt x="1102994" y="135413"/>
                </a:cubicBezTo>
                <a:cubicBezTo>
                  <a:pt x="1099184" y="135413"/>
                  <a:pt x="1097279" y="132556"/>
                  <a:pt x="1097279" y="128746"/>
                </a:cubicBezTo>
                <a:lnTo>
                  <a:pt x="1100137" y="127793"/>
                </a:lnTo>
                <a:cubicBezTo>
                  <a:pt x="1100137" y="127793"/>
                  <a:pt x="1100137" y="126841"/>
                  <a:pt x="1100137" y="126841"/>
                </a:cubicBezTo>
                <a:cubicBezTo>
                  <a:pt x="1100137" y="125888"/>
                  <a:pt x="1099184" y="124936"/>
                  <a:pt x="1097279" y="124936"/>
                </a:cubicBezTo>
                <a:cubicBezTo>
                  <a:pt x="1092516" y="124936"/>
                  <a:pt x="1087754" y="131604"/>
                  <a:pt x="1087754" y="137318"/>
                </a:cubicBezTo>
                <a:lnTo>
                  <a:pt x="1087754" y="163989"/>
                </a:lnTo>
                <a:lnTo>
                  <a:pt x="1098232" y="164941"/>
                </a:lnTo>
                <a:lnTo>
                  <a:pt x="1098232" y="168751"/>
                </a:lnTo>
                <a:lnTo>
                  <a:pt x="1072514" y="168751"/>
                </a:lnTo>
                <a:lnTo>
                  <a:pt x="1072514" y="164941"/>
                </a:lnTo>
                <a:lnTo>
                  <a:pt x="1078229" y="163989"/>
                </a:lnTo>
                <a:lnTo>
                  <a:pt x="1078229" y="124936"/>
                </a:lnTo>
                <a:lnTo>
                  <a:pt x="1072514" y="123984"/>
                </a:lnTo>
                <a:lnTo>
                  <a:pt x="1072514" y="120174"/>
                </a:lnTo>
                <a:lnTo>
                  <a:pt x="1086802" y="120174"/>
                </a:lnTo>
                <a:lnTo>
                  <a:pt x="1087754" y="127793"/>
                </a:lnTo>
                <a:cubicBezTo>
                  <a:pt x="1089659" y="123031"/>
                  <a:pt x="1094422" y="119221"/>
                  <a:pt x="1101089" y="119221"/>
                </a:cubicBezTo>
                <a:close/>
                <a:moveTo>
                  <a:pt x="1048702" y="119221"/>
                </a:moveTo>
                <a:cubicBezTo>
                  <a:pt x="1060133" y="119221"/>
                  <a:pt x="1066800" y="125888"/>
                  <a:pt x="1065847" y="141129"/>
                </a:cubicBezTo>
                <a:cubicBezTo>
                  <a:pt x="1065847" y="142081"/>
                  <a:pt x="1065847" y="143986"/>
                  <a:pt x="1065847" y="144938"/>
                </a:cubicBezTo>
                <a:lnTo>
                  <a:pt x="1036320" y="144938"/>
                </a:lnTo>
                <a:cubicBezTo>
                  <a:pt x="1036320" y="156368"/>
                  <a:pt x="1040130" y="163989"/>
                  <a:pt x="1049655" y="163989"/>
                </a:cubicBezTo>
                <a:cubicBezTo>
                  <a:pt x="1056322" y="163989"/>
                  <a:pt x="1060133" y="161131"/>
                  <a:pt x="1062037" y="155416"/>
                </a:cubicBezTo>
                <a:lnTo>
                  <a:pt x="1065847" y="157321"/>
                </a:lnTo>
                <a:cubicBezTo>
                  <a:pt x="1063942" y="164941"/>
                  <a:pt x="1057275" y="169703"/>
                  <a:pt x="1047750" y="169703"/>
                </a:cubicBezTo>
                <a:cubicBezTo>
                  <a:pt x="1033462" y="169703"/>
                  <a:pt x="1026795" y="160178"/>
                  <a:pt x="1026795" y="144938"/>
                </a:cubicBezTo>
                <a:cubicBezTo>
                  <a:pt x="1026795" y="128746"/>
                  <a:pt x="1036320" y="119221"/>
                  <a:pt x="1048702" y="119221"/>
                </a:cubicBezTo>
                <a:close/>
                <a:moveTo>
                  <a:pt x="934402" y="119221"/>
                </a:moveTo>
                <a:cubicBezTo>
                  <a:pt x="945833" y="119221"/>
                  <a:pt x="952500" y="125888"/>
                  <a:pt x="951547" y="141129"/>
                </a:cubicBezTo>
                <a:cubicBezTo>
                  <a:pt x="951547" y="142081"/>
                  <a:pt x="951547" y="143986"/>
                  <a:pt x="951547" y="144938"/>
                </a:cubicBezTo>
                <a:lnTo>
                  <a:pt x="922020" y="144938"/>
                </a:lnTo>
                <a:cubicBezTo>
                  <a:pt x="922020" y="156368"/>
                  <a:pt x="925830" y="163989"/>
                  <a:pt x="935355" y="163989"/>
                </a:cubicBezTo>
                <a:cubicBezTo>
                  <a:pt x="942022" y="163989"/>
                  <a:pt x="945833" y="161131"/>
                  <a:pt x="947737" y="155416"/>
                </a:cubicBezTo>
                <a:lnTo>
                  <a:pt x="951547" y="157321"/>
                </a:lnTo>
                <a:cubicBezTo>
                  <a:pt x="949642" y="164941"/>
                  <a:pt x="942975" y="169703"/>
                  <a:pt x="933450" y="169703"/>
                </a:cubicBezTo>
                <a:cubicBezTo>
                  <a:pt x="919162" y="169703"/>
                  <a:pt x="912495" y="160178"/>
                  <a:pt x="912495" y="144938"/>
                </a:cubicBezTo>
                <a:cubicBezTo>
                  <a:pt x="912495" y="128746"/>
                  <a:pt x="922020" y="119221"/>
                  <a:pt x="934402" y="119221"/>
                </a:cubicBezTo>
                <a:close/>
                <a:moveTo>
                  <a:pt x="971549" y="105886"/>
                </a:moveTo>
                <a:lnTo>
                  <a:pt x="974407" y="105886"/>
                </a:lnTo>
                <a:lnTo>
                  <a:pt x="974407" y="120174"/>
                </a:lnTo>
                <a:lnTo>
                  <a:pt x="997266" y="120174"/>
                </a:lnTo>
                <a:lnTo>
                  <a:pt x="997266" y="107791"/>
                </a:lnTo>
                <a:lnTo>
                  <a:pt x="1003934" y="105886"/>
                </a:lnTo>
                <a:lnTo>
                  <a:pt x="1005839" y="105886"/>
                </a:lnTo>
                <a:lnTo>
                  <a:pt x="1005839" y="120174"/>
                </a:lnTo>
                <a:lnTo>
                  <a:pt x="1016316" y="120174"/>
                </a:lnTo>
                <a:lnTo>
                  <a:pt x="1016316" y="124936"/>
                </a:lnTo>
                <a:lnTo>
                  <a:pt x="1005839" y="124936"/>
                </a:lnTo>
                <a:lnTo>
                  <a:pt x="1005839" y="156368"/>
                </a:lnTo>
                <a:cubicBezTo>
                  <a:pt x="1005839" y="162083"/>
                  <a:pt x="1006791" y="163989"/>
                  <a:pt x="1010602" y="163989"/>
                </a:cubicBezTo>
                <a:cubicBezTo>
                  <a:pt x="1014412" y="163989"/>
                  <a:pt x="1016316" y="162083"/>
                  <a:pt x="1017269" y="156368"/>
                </a:cubicBezTo>
                <a:lnTo>
                  <a:pt x="1021079" y="157321"/>
                </a:lnTo>
                <a:cubicBezTo>
                  <a:pt x="1020127" y="165893"/>
                  <a:pt x="1015364" y="169703"/>
                  <a:pt x="1007744" y="169703"/>
                </a:cubicBezTo>
                <a:cubicBezTo>
                  <a:pt x="1000124" y="169703"/>
                  <a:pt x="996314" y="165893"/>
                  <a:pt x="996314" y="158274"/>
                </a:cubicBezTo>
                <a:lnTo>
                  <a:pt x="996314" y="124936"/>
                </a:lnTo>
                <a:lnTo>
                  <a:pt x="973454" y="124936"/>
                </a:lnTo>
                <a:lnTo>
                  <a:pt x="973454" y="156368"/>
                </a:lnTo>
                <a:cubicBezTo>
                  <a:pt x="973454" y="162083"/>
                  <a:pt x="974407" y="163989"/>
                  <a:pt x="978216" y="163989"/>
                </a:cubicBezTo>
                <a:cubicBezTo>
                  <a:pt x="982027" y="163989"/>
                  <a:pt x="983932" y="162083"/>
                  <a:pt x="985837" y="156368"/>
                </a:cubicBezTo>
                <a:lnTo>
                  <a:pt x="989647" y="157321"/>
                </a:lnTo>
                <a:cubicBezTo>
                  <a:pt x="988694" y="165893"/>
                  <a:pt x="983932" y="169703"/>
                  <a:pt x="976312" y="169703"/>
                </a:cubicBezTo>
                <a:cubicBezTo>
                  <a:pt x="968691" y="169703"/>
                  <a:pt x="964882" y="165893"/>
                  <a:pt x="964882" y="158274"/>
                </a:cubicBezTo>
                <a:lnTo>
                  <a:pt x="964882" y="124936"/>
                </a:lnTo>
                <a:lnTo>
                  <a:pt x="958214" y="124936"/>
                </a:lnTo>
                <a:lnTo>
                  <a:pt x="958214" y="120174"/>
                </a:lnTo>
                <a:lnTo>
                  <a:pt x="964882" y="120174"/>
                </a:lnTo>
                <a:lnTo>
                  <a:pt x="964882" y="107791"/>
                </a:lnTo>
                <a:close/>
                <a:moveTo>
                  <a:pt x="1348740" y="96361"/>
                </a:moveTo>
                <a:lnTo>
                  <a:pt x="1364932" y="96361"/>
                </a:lnTo>
                <a:lnTo>
                  <a:pt x="1364932" y="163989"/>
                </a:lnTo>
                <a:lnTo>
                  <a:pt x="1371600" y="163989"/>
                </a:lnTo>
                <a:lnTo>
                  <a:pt x="1371600" y="167799"/>
                </a:lnTo>
                <a:lnTo>
                  <a:pt x="1357312" y="167799"/>
                </a:lnTo>
                <a:lnTo>
                  <a:pt x="1356360" y="160178"/>
                </a:lnTo>
                <a:cubicBezTo>
                  <a:pt x="1353502" y="164941"/>
                  <a:pt x="1348740" y="168751"/>
                  <a:pt x="1341120" y="168751"/>
                </a:cubicBezTo>
                <a:cubicBezTo>
                  <a:pt x="1328737" y="168751"/>
                  <a:pt x="1323022" y="158274"/>
                  <a:pt x="1323022" y="143986"/>
                </a:cubicBezTo>
                <a:cubicBezTo>
                  <a:pt x="1323022" y="127793"/>
                  <a:pt x="1330642" y="118268"/>
                  <a:pt x="1343025" y="118268"/>
                </a:cubicBezTo>
                <a:cubicBezTo>
                  <a:pt x="1347787" y="118268"/>
                  <a:pt x="1352550" y="120174"/>
                  <a:pt x="1356360" y="123983"/>
                </a:cubicBezTo>
                <a:lnTo>
                  <a:pt x="1356360" y="101124"/>
                </a:lnTo>
                <a:lnTo>
                  <a:pt x="1348740" y="100171"/>
                </a:lnTo>
                <a:close/>
                <a:moveTo>
                  <a:pt x="1295400" y="96361"/>
                </a:moveTo>
                <a:lnTo>
                  <a:pt x="1311592" y="96361"/>
                </a:lnTo>
                <a:lnTo>
                  <a:pt x="1311592" y="163989"/>
                </a:lnTo>
                <a:lnTo>
                  <a:pt x="1318260" y="164941"/>
                </a:lnTo>
                <a:lnTo>
                  <a:pt x="1318260" y="168751"/>
                </a:lnTo>
                <a:lnTo>
                  <a:pt x="1295400" y="168751"/>
                </a:lnTo>
                <a:lnTo>
                  <a:pt x="1295400" y="164941"/>
                </a:lnTo>
                <a:lnTo>
                  <a:pt x="1302067" y="163989"/>
                </a:lnTo>
                <a:lnTo>
                  <a:pt x="1302067" y="101124"/>
                </a:lnTo>
                <a:lnTo>
                  <a:pt x="1295400" y="100171"/>
                </a:lnTo>
                <a:close/>
                <a:moveTo>
                  <a:pt x="856297" y="96361"/>
                </a:moveTo>
                <a:lnTo>
                  <a:pt x="871537" y="96361"/>
                </a:lnTo>
                <a:lnTo>
                  <a:pt x="871537" y="126841"/>
                </a:lnTo>
                <a:cubicBezTo>
                  <a:pt x="874395" y="123031"/>
                  <a:pt x="879157" y="119221"/>
                  <a:pt x="886777" y="119221"/>
                </a:cubicBezTo>
                <a:cubicBezTo>
                  <a:pt x="898207" y="119221"/>
                  <a:pt x="904874" y="127793"/>
                  <a:pt x="903922" y="143986"/>
                </a:cubicBezTo>
                <a:cubicBezTo>
                  <a:pt x="903922" y="158274"/>
                  <a:pt x="897254" y="169703"/>
                  <a:pt x="882967" y="169703"/>
                </a:cubicBezTo>
                <a:cubicBezTo>
                  <a:pt x="876299" y="169703"/>
                  <a:pt x="872489" y="166846"/>
                  <a:pt x="868679" y="163989"/>
                </a:cubicBezTo>
                <a:lnTo>
                  <a:pt x="864870" y="169703"/>
                </a:lnTo>
                <a:lnTo>
                  <a:pt x="862012" y="169703"/>
                </a:lnTo>
                <a:lnTo>
                  <a:pt x="862012" y="101124"/>
                </a:lnTo>
                <a:lnTo>
                  <a:pt x="856297" y="100171"/>
                </a:lnTo>
                <a:close/>
                <a:moveTo>
                  <a:pt x="1256347" y="72549"/>
                </a:moveTo>
                <a:cubicBezTo>
                  <a:pt x="1255395" y="74454"/>
                  <a:pt x="1254442" y="76359"/>
                  <a:pt x="1254442" y="79217"/>
                </a:cubicBezTo>
                <a:cubicBezTo>
                  <a:pt x="1254442" y="83979"/>
                  <a:pt x="1257300" y="86837"/>
                  <a:pt x="1268730" y="86837"/>
                </a:cubicBezTo>
                <a:cubicBezTo>
                  <a:pt x="1277303" y="86837"/>
                  <a:pt x="1283017" y="84932"/>
                  <a:pt x="1283017" y="78264"/>
                </a:cubicBezTo>
                <a:cubicBezTo>
                  <a:pt x="1283017" y="73502"/>
                  <a:pt x="1278255" y="72549"/>
                  <a:pt x="1269683" y="72549"/>
                </a:cubicBezTo>
                <a:close/>
                <a:moveTo>
                  <a:pt x="179070" y="66834"/>
                </a:moveTo>
                <a:lnTo>
                  <a:pt x="282893" y="66834"/>
                </a:lnTo>
                <a:lnTo>
                  <a:pt x="277178" y="104934"/>
                </a:lnTo>
                <a:lnTo>
                  <a:pt x="173355" y="104934"/>
                </a:lnTo>
                <a:close/>
                <a:moveTo>
                  <a:pt x="1336357" y="49688"/>
                </a:moveTo>
                <a:cubicBezTo>
                  <a:pt x="1327784" y="49688"/>
                  <a:pt x="1324927" y="53499"/>
                  <a:pt x="1324927" y="59214"/>
                </a:cubicBezTo>
                <a:cubicBezTo>
                  <a:pt x="1324927" y="63976"/>
                  <a:pt x="1326832" y="66834"/>
                  <a:pt x="1331594" y="66834"/>
                </a:cubicBezTo>
                <a:cubicBezTo>
                  <a:pt x="1336357" y="66834"/>
                  <a:pt x="1341119" y="63024"/>
                  <a:pt x="1341119" y="57309"/>
                </a:cubicBezTo>
                <a:lnTo>
                  <a:pt x="1341119" y="49688"/>
                </a:lnTo>
                <a:close/>
                <a:moveTo>
                  <a:pt x="96203" y="43021"/>
                </a:moveTo>
                <a:lnTo>
                  <a:pt x="71438" y="100171"/>
                </a:lnTo>
                <a:lnTo>
                  <a:pt x="108585" y="100171"/>
                </a:lnTo>
                <a:close/>
                <a:moveTo>
                  <a:pt x="519112" y="37306"/>
                </a:moveTo>
                <a:cubicBezTo>
                  <a:pt x="495300" y="32543"/>
                  <a:pt x="474345" y="50641"/>
                  <a:pt x="467677" y="80168"/>
                </a:cubicBezTo>
                <a:cubicBezTo>
                  <a:pt x="461010" y="108743"/>
                  <a:pt x="471487" y="129698"/>
                  <a:pt x="493395" y="134461"/>
                </a:cubicBezTo>
                <a:cubicBezTo>
                  <a:pt x="517207" y="139223"/>
                  <a:pt x="538162" y="121126"/>
                  <a:pt x="544830" y="91598"/>
                </a:cubicBezTo>
                <a:cubicBezTo>
                  <a:pt x="551498" y="63976"/>
                  <a:pt x="541020" y="42068"/>
                  <a:pt x="519112" y="37306"/>
                </a:cubicBezTo>
                <a:close/>
                <a:moveTo>
                  <a:pt x="1093469" y="26829"/>
                </a:moveTo>
                <a:cubicBezTo>
                  <a:pt x="1085849" y="26829"/>
                  <a:pt x="1082991" y="33496"/>
                  <a:pt x="1082039" y="42069"/>
                </a:cubicBezTo>
                <a:lnTo>
                  <a:pt x="1102994" y="42069"/>
                </a:lnTo>
                <a:lnTo>
                  <a:pt x="1102994" y="40163"/>
                </a:lnTo>
                <a:cubicBezTo>
                  <a:pt x="1102994" y="31591"/>
                  <a:pt x="1100137" y="26829"/>
                  <a:pt x="1093469" y="26829"/>
                </a:cubicBezTo>
                <a:close/>
                <a:moveTo>
                  <a:pt x="945833" y="26828"/>
                </a:moveTo>
                <a:cubicBezTo>
                  <a:pt x="938213" y="26828"/>
                  <a:pt x="934402" y="33496"/>
                  <a:pt x="934402" y="42068"/>
                </a:cubicBezTo>
                <a:lnTo>
                  <a:pt x="955358" y="42068"/>
                </a:lnTo>
                <a:lnTo>
                  <a:pt x="955358" y="40163"/>
                </a:lnTo>
                <a:cubicBezTo>
                  <a:pt x="955358" y="31591"/>
                  <a:pt x="952500" y="26828"/>
                  <a:pt x="945833" y="26828"/>
                </a:cubicBezTo>
                <a:close/>
                <a:moveTo>
                  <a:pt x="1267778" y="25877"/>
                </a:moveTo>
                <a:cubicBezTo>
                  <a:pt x="1263015" y="25877"/>
                  <a:pt x="1259205" y="29686"/>
                  <a:pt x="1258253" y="38259"/>
                </a:cubicBezTo>
                <a:cubicBezTo>
                  <a:pt x="1258253" y="48737"/>
                  <a:pt x="1262062" y="51594"/>
                  <a:pt x="1267778" y="51594"/>
                </a:cubicBezTo>
                <a:cubicBezTo>
                  <a:pt x="1272540" y="51594"/>
                  <a:pt x="1276350" y="48737"/>
                  <a:pt x="1276350" y="38259"/>
                </a:cubicBezTo>
                <a:cubicBezTo>
                  <a:pt x="1276350" y="28734"/>
                  <a:pt x="1273492" y="25877"/>
                  <a:pt x="1267778" y="25877"/>
                </a:cubicBezTo>
                <a:close/>
                <a:moveTo>
                  <a:pt x="1161097" y="23019"/>
                </a:moveTo>
                <a:lnTo>
                  <a:pt x="1177289" y="23019"/>
                </a:lnTo>
                <a:lnTo>
                  <a:pt x="1177289" y="66834"/>
                </a:lnTo>
                <a:lnTo>
                  <a:pt x="1184910" y="67787"/>
                </a:lnTo>
                <a:lnTo>
                  <a:pt x="1184910" y="71597"/>
                </a:lnTo>
                <a:lnTo>
                  <a:pt x="1161097" y="71597"/>
                </a:lnTo>
                <a:lnTo>
                  <a:pt x="1161097" y="67787"/>
                </a:lnTo>
                <a:lnTo>
                  <a:pt x="1168717" y="66834"/>
                </a:lnTo>
                <a:lnTo>
                  <a:pt x="1168717" y="27782"/>
                </a:lnTo>
                <a:lnTo>
                  <a:pt x="1161097" y="26829"/>
                </a:lnTo>
                <a:close/>
                <a:moveTo>
                  <a:pt x="1145857" y="23019"/>
                </a:moveTo>
                <a:cubicBezTo>
                  <a:pt x="1150620" y="23019"/>
                  <a:pt x="1155382" y="25876"/>
                  <a:pt x="1155382" y="31591"/>
                </a:cubicBezTo>
                <a:cubicBezTo>
                  <a:pt x="1155382" y="37307"/>
                  <a:pt x="1152524" y="39211"/>
                  <a:pt x="1148714" y="39211"/>
                </a:cubicBezTo>
                <a:cubicBezTo>
                  <a:pt x="1144904" y="39211"/>
                  <a:pt x="1142999" y="36354"/>
                  <a:pt x="1142999" y="32544"/>
                </a:cubicBezTo>
                <a:lnTo>
                  <a:pt x="1145857" y="30639"/>
                </a:lnTo>
                <a:cubicBezTo>
                  <a:pt x="1145857" y="30639"/>
                  <a:pt x="1145857" y="29686"/>
                  <a:pt x="1145857" y="29686"/>
                </a:cubicBezTo>
                <a:cubicBezTo>
                  <a:pt x="1145857" y="28734"/>
                  <a:pt x="1144904" y="27782"/>
                  <a:pt x="1142999" y="27782"/>
                </a:cubicBezTo>
                <a:cubicBezTo>
                  <a:pt x="1138237" y="27782"/>
                  <a:pt x="1133474" y="34449"/>
                  <a:pt x="1133474" y="40164"/>
                </a:cubicBezTo>
                <a:lnTo>
                  <a:pt x="1133474" y="66834"/>
                </a:lnTo>
                <a:lnTo>
                  <a:pt x="1142999" y="67787"/>
                </a:lnTo>
                <a:lnTo>
                  <a:pt x="1142999" y="71597"/>
                </a:lnTo>
                <a:lnTo>
                  <a:pt x="1117282" y="71597"/>
                </a:lnTo>
                <a:lnTo>
                  <a:pt x="1117282" y="67787"/>
                </a:lnTo>
                <a:lnTo>
                  <a:pt x="1122997" y="66834"/>
                </a:lnTo>
                <a:lnTo>
                  <a:pt x="1122997" y="28734"/>
                </a:lnTo>
                <a:lnTo>
                  <a:pt x="1117282" y="27782"/>
                </a:lnTo>
                <a:lnTo>
                  <a:pt x="1117282" y="23971"/>
                </a:lnTo>
                <a:lnTo>
                  <a:pt x="1131570" y="23971"/>
                </a:lnTo>
                <a:lnTo>
                  <a:pt x="1132522" y="31591"/>
                </a:lnTo>
                <a:cubicBezTo>
                  <a:pt x="1134427" y="26829"/>
                  <a:pt x="1139189" y="23019"/>
                  <a:pt x="1145857" y="23019"/>
                </a:cubicBezTo>
                <a:close/>
                <a:moveTo>
                  <a:pt x="1022985" y="23019"/>
                </a:moveTo>
                <a:lnTo>
                  <a:pt x="1043940" y="23019"/>
                </a:lnTo>
                <a:lnTo>
                  <a:pt x="1043940" y="26829"/>
                </a:lnTo>
                <a:lnTo>
                  <a:pt x="1037273" y="27782"/>
                </a:lnTo>
                <a:lnTo>
                  <a:pt x="1048702" y="61119"/>
                </a:lnTo>
                <a:lnTo>
                  <a:pt x="1059180" y="27782"/>
                </a:lnTo>
                <a:lnTo>
                  <a:pt x="1052512" y="26829"/>
                </a:lnTo>
                <a:lnTo>
                  <a:pt x="1052512" y="23019"/>
                </a:lnTo>
                <a:lnTo>
                  <a:pt x="1069658" y="23019"/>
                </a:lnTo>
                <a:lnTo>
                  <a:pt x="1069658" y="26829"/>
                </a:lnTo>
                <a:lnTo>
                  <a:pt x="1064895" y="27782"/>
                </a:lnTo>
                <a:lnTo>
                  <a:pt x="1049655" y="71597"/>
                </a:lnTo>
                <a:lnTo>
                  <a:pt x="1042035" y="71597"/>
                </a:lnTo>
                <a:lnTo>
                  <a:pt x="1026795" y="27782"/>
                </a:lnTo>
                <a:lnTo>
                  <a:pt x="1022985" y="26829"/>
                </a:lnTo>
                <a:close/>
                <a:moveTo>
                  <a:pt x="998220" y="23019"/>
                </a:moveTo>
                <a:lnTo>
                  <a:pt x="1014412" y="23019"/>
                </a:lnTo>
                <a:lnTo>
                  <a:pt x="1014412" y="66834"/>
                </a:lnTo>
                <a:lnTo>
                  <a:pt x="1022033" y="67787"/>
                </a:lnTo>
                <a:lnTo>
                  <a:pt x="1022033" y="71597"/>
                </a:lnTo>
                <a:lnTo>
                  <a:pt x="998220" y="71597"/>
                </a:lnTo>
                <a:lnTo>
                  <a:pt x="998220" y="67787"/>
                </a:lnTo>
                <a:lnTo>
                  <a:pt x="1004887" y="66834"/>
                </a:lnTo>
                <a:lnTo>
                  <a:pt x="1004887" y="27782"/>
                </a:lnTo>
                <a:lnTo>
                  <a:pt x="998220" y="26829"/>
                </a:lnTo>
                <a:close/>
                <a:moveTo>
                  <a:pt x="944880" y="23018"/>
                </a:moveTo>
                <a:cubicBezTo>
                  <a:pt x="956310" y="23018"/>
                  <a:pt x="962977" y="29686"/>
                  <a:pt x="962977" y="43973"/>
                </a:cubicBezTo>
                <a:cubicBezTo>
                  <a:pt x="962977" y="44926"/>
                  <a:pt x="962977" y="46831"/>
                  <a:pt x="962977" y="47783"/>
                </a:cubicBezTo>
                <a:lnTo>
                  <a:pt x="933450" y="47783"/>
                </a:lnTo>
                <a:cubicBezTo>
                  <a:pt x="933450" y="59213"/>
                  <a:pt x="937260" y="66833"/>
                  <a:pt x="946785" y="66833"/>
                </a:cubicBezTo>
                <a:cubicBezTo>
                  <a:pt x="953452" y="66833"/>
                  <a:pt x="957263" y="63976"/>
                  <a:pt x="959167" y="58261"/>
                </a:cubicBezTo>
                <a:lnTo>
                  <a:pt x="962977" y="60166"/>
                </a:lnTo>
                <a:cubicBezTo>
                  <a:pt x="961073" y="67786"/>
                  <a:pt x="954405" y="72548"/>
                  <a:pt x="944880" y="72548"/>
                </a:cubicBezTo>
                <a:cubicBezTo>
                  <a:pt x="930592" y="72548"/>
                  <a:pt x="923925" y="62071"/>
                  <a:pt x="923925" y="47783"/>
                </a:cubicBezTo>
                <a:cubicBezTo>
                  <a:pt x="923925" y="31591"/>
                  <a:pt x="933450" y="22066"/>
                  <a:pt x="944880" y="23018"/>
                </a:cubicBezTo>
                <a:close/>
                <a:moveTo>
                  <a:pt x="1333499" y="22066"/>
                </a:moveTo>
                <a:cubicBezTo>
                  <a:pt x="1344929" y="22066"/>
                  <a:pt x="1350644" y="26829"/>
                  <a:pt x="1350644" y="40163"/>
                </a:cubicBezTo>
                <a:lnTo>
                  <a:pt x="1350644" y="63024"/>
                </a:lnTo>
                <a:cubicBezTo>
                  <a:pt x="1350644" y="67786"/>
                  <a:pt x="1351597" y="68739"/>
                  <a:pt x="1353502" y="68739"/>
                </a:cubicBezTo>
                <a:cubicBezTo>
                  <a:pt x="1354454" y="68739"/>
                  <a:pt x="1355407" y="67786"/>
                  <a:pt x="1356359" y="67786"/>
                </a:cubicBezTo>
                <a:lnTo>
                  <a:pt x="1357312" y="70644"/>
                </a:lnTo>
                <a:cubicBezTo>
                  <a:pt x="1356359" y="71596"/>
                  <a:pt x="1353502" y="72549"/>
                  <a:pt x="1350644" y="72549"/>
                </a:cubicBezTo>
                <a:cubicBezTo>
                  <a:pt x="1345882" y="72549"/>
                  <a:pt x="1343024" y="70644"/>
                  <a:pt x="1342072" y="65881"/>
                </a:cubicBezTo>
                <a:cubicBezTo>
                  <a:pt x="1339215" y="69691"/>
                  <a:pt x="1334452" y="72549"/>
                  <a:pt x="1328737" y="73501"/>
                </a:cubicBezTo>
                <a:cubicBezTo>
                  <a:pt x="1321117" y="73501"/>
                  <a:pt x="1315402" y="70644"/>
                  <a:pt x="1315402" y="61119"/>
                </a:cubicBezTo>
                <a:cubicBezTo>
                  <a:pt x="1315402" y="50641"/>
                  <a:pt x="1323974" y="46831"/>
                  <a:pt x="1335404" y="46831"/>
                </a:cubicBezTo>
                <a:lnTo>
                  <a:pt x="1342072" y="46831"/>
                </a:lnTo>
                <a:lnTo>
                  <a:pt x="1342072" y="40163"/>
                </a:lnTo>
                <a:cubicBezTo>
                  <a:pt x="1342072" y="31591"/>
                  <a:pt x="1340167" y="26829"/>
                  <a:pt x="1332547" y="26829"/>
                </a:cubicBezTo>
                <a:cubicBezTo>
                  <a:pt x="1329690" y="26829"/>
                  <a:pt x="1324927" y="26829"/>
                  <a:pt x="1324927" y="30639"/>
                </a:cubicBezTo>
                <a:cubicBezTo>
                  <a:pt x="1324927" y="30639"/>
                  <a:pt x="1324927" y="30639"/>
                  <a:pt x="1324927" y="31591"/>
                </a:cubicBezTo>
                <a:lnTo>
                  <a:pt x="1327784" y="31591"/>
                </a:lnTo>
                <a:cubicBezTo>
                  <a:pt x="1328737" y="33496"/>
                  <a:pt x="1328737" y="34449"/>
                  <a:pt x="1328737" y="35401"/>
                </a:cubicBezTo>
                <a:cubicBezTo>
                  <a:pt x="1328737" y="38259"/>
                  <a:pt x="1325879" y="40163"/>
                  <a:pt x="1323022" y="40163"/>
                </a:cubicBezTo>
                <a:cubicBezTo>
                  <a:pt x="1319212" y="40163"/>
                  <a:pt x="1317307" y="38259"/>
                  <a:pt x="1317307" y="34449"/>
                </a:cubicBezTo>
                <a:cubicBezTo>
                  <a:pt x="1317307" y="26829"/>
                  <a:pt x="1323974" y="22066"/>
                  <a:pt x="1333499" y="22066"/>
                </a:cubicBezTo>
                <a:close/>
                <a:moveTo>
                  <a:pt x="1222057" y="22066"/>
                </a:moveTo>
                <a:cubicBezTo>
                  <a:pt x="1231582" y="22066"/>
                  <a:pt x="1236345" y="26829"/>
                  <a:pt x="1236345" y="38259"/>
                </a:cubicBezTo>
                <a:lnTo>
                  <a:pt x="1236345" y="66834"/>
                </a:lnTo>
                <a:lnTo>
                  <a:pt x="1243965" y="67786"/>
                </a:lnTo>
                <a:lnTo>
                  <a:pt x="1243965" y="72549"/>
                </a:lnTo>
                <a:lnTo>
                  <a:pt x="1222057" y="72549"/>
                </a:lnTo>
                <a:lnTo>
                  <a:pt x="1222057" y="68739"/>
                </a:lnTo>
                <a:lnTo>
                  <a:pt x="1227772" y="67786"/>
                </a:lnTo>
                <a:lnTo>
                  <a:pt x="1227772" y="39211"/>
                </a:lnTo>
                <a:cubicBezTo>
                  <a:pt x="1227772" y="32544"/>
                  <a:pt x="1226820" y="28734"/>
                  <a:pt x="1219200" y="28734"/>
                </a:cubicBezTo>
                <a:cubicBezTo>
                  <a:pt x="1212532" y="28734"/>
                  <a:pt x="1206817" y="33496"/>
                  <a:pt x="1206817" y="41116"/>
                </a:cubicBezTo>
                <a:lnTo>
                  <a:pt x="1206817" y="66834"/>
                </a:lnTo>
                <a:lnTo>
                  <a:pt x="1212532" y="67786"/>
                </a:lnTo>
                <a:lnTo>
                  <a:pt x="1213485" y="67786"/>
                </a:lnTo>
                <a:lnTo>
                  <a:pt x="1213485" y="71596"/>
                </a:lnTo>
                <a:lnTo>
                  <a:pt x="1191577" y="71596"/>
                </a:lnTo>
                <a:lnTo>
                  <a:pt x="1191577" y="67786"/>
                </a:lnTo>
                <a:lnTo>
                  <a:pt x="1197292" y="66834"/>
                </a:lnTo>
                <a:lnTo>
                  <a:pt x="1197292" y="27781"/>
                </a:lnTo>
                <a:lnTo>
                  <a:pt x="1191577" y="26829"/>
                </a:lnTo>
                <a:lnTo>
                  <a:pt x="1191577" y="23019"/>
                </a:lnTo>
                <a:lnTo>
                  <a:pt x="1204912" y="23019"/>
                </a:lnTo>
                <a:lnTo>
                  <a:pt x="1205865" y="31591"/>
                </a:lnTo>
                <a:cubicBezTo>
                  <a:pt x="1207770" y="26829"/>
                  <a:pt x="1213485" y="22066"/>
                  <a:pt x="1222057" y="22066"/>
                </a:cubicBezTo>
                <a:close/>
                <a:moveTo>
                  <a:pt x="1094422" y="22066"/>
                </a:moveTo>
                <a:cubicBezTo>
                  <a:pt x="1104899" y="22066"/>
                  <a:pt x="1112519" y="28734"/>
                  <a:pt x="1111566" y="43974"/>
                </a:cubicBezTo>
                <a:cubicBezTo>
                  <a:pt x="1111566" y="44926"/>
                  <a:pt x="1111566" y="46831"/>
                  <a:pt x="1111566" y="47784"/>
                </a:cubicBezTo>
                <a:lnTo>
                  <a:pt x="1082039" y="47784"/>
                </a:lnTo>
                <a:cubicBezTo>
                  <a:pt x="1082039" y="59214"/>
                  <a:pt x="1085849" y="66834"/>
                  <a:pt x="1095374" y="66834"/>
                </a:cubicBezTo>
                <a:cubicBezTo>
                  <a:pt x="1102041" y="66834"/>
                  <a:pt x="1104899" y="63976"/>
                  <a:pt x="1107757" y="58261"/>
                </a:cubicBezTo>
                <a:lnTo>
                  <a:pt x="1111566" y="60166"/>
                </a:lnTo>
                <a:cubicBezTo>
                  <a:pt x="1109662" y="67786"/>
                  <a:pt x="1102994" y="72549"/>
                  <a:pt x="1093469" y="72549"/>
                </a:cubicBezTo>
                <a:cubicBezTo>
                  <a:pt x="1079182" y="72549"/>
                  <a:pt x="1072514" y="62071"/>
                  <a:pt x="1072514" y="47784"/>
                </a:cubicBezTo>
                <a:cubicBezTo>
                  <a:pt x="1072514" y="31591"/>
                  <a:pt x="1082039" y="22066"/>
                  <a:pt x="1094422" y="22066"/>
                </a:cubicBezTo>
                <a:close/>
                <a:moveTo>
                  <a:pt x="1287780" y="19209"/>
                </a:moveTo>
                <a:cubicBezTo>
                  <a:pt x="1288733" y="19209"/>
                  <a:pt x="1289685" y="19209"/>
                  <a:pt x="1290637" y="20161"/>
                </a:cubicBezTo>
                <a:lnTo>
                  <a:pt x="1290637" y="27782"/>
                </a:lnTo>
                <a:lnTo>
                  <a:pt x="1282065" y="28734"/>
                </a:lnTo>
                <a:cubicBezTo>
                  <a:pt x="1284922" y="30639"/>
                  <a:pt x="1286828" y="34449"/>
                  <a:pt x="1286828" y="40164"/>
                </a:cubicBezTo>
                <a:cubicBezTo>
                  <a:pt x="1286828" y="50642"/>
                  <a:pt x="1278255" y="57309"/>
                  <a:pt x="1268730" y="57309"/>
                </a:cubicBezTo>
                <a:cubicBezTo>
                  <a:pt x="1265872" y="57309"/>
                  <a:pt x="1264920" y="56357"/>
                  <a:pt x="1263015" y="56357"/>
                </a:cubicBezTo>
                <a:cubicBezTo>
                  <a:pt x="1259205" y="59214"/>
                  <a:pt x="1258253" y="61119"/>
                  <a:pt x="1258253" y="62072"/>
                </a:cubicBezTo>
                <a:cubicBezTo>
                  <a:pt x="1258253" y="63977"/>
                  <a:pt x="1259205" y="63977"/>
                  <a:pt x="1262062" y="63977"/>
                </a:cubicBezTo>
                <a:lnTo>
                  <a:pt x="1270635" y="63977"/>
                </a:lnTo>
                <a:cubicBezTo>
                  <a:pt x="1282065" y="63977"/>
                  <a:pt x="1289685" y="64929"/>
                  <a:pt x="1289685" y="76359"/>
                </a:cubicBezTo>
                <a:cubicBezTo>
                  <a:pt x="1289685" y="85884"/>
                  <a:pt x="1283970" y="91599"/>
                  <a:pt x="1265872" y="91599"/>
                </a:cubicBezTo>
                <a:cubicBezTo>
                  <a:pt x="1251585" y="91599"/>
                  <a:pt x="1246822" y="87789"/>
                  <a:pt x="1245870" y="80169"/>
                </a:cubicBezTo>
                <a:cubicBezTo>
                  <a:pt x="1245870" y="75407"/>
                  <a:pt x="1249680" y="72549"/>
                  <a:pt x="1252537" y="70644"/>
                </a:cubicBezTo>
                <a:cubicBezTo>
                  <a:pt x="1250633" y="68739"/>
                  <a:pt x="1249680" y="66834"/>
                  <a:pt x="1249680" y="64929"/>
                </a:cubicBezTo>
                <a:cubicBezTo>
                  <a:pt x="1249680" y="60167"/>
                  <a:pt x="1253490" y="57309"/>
                  <a:pt x="1258253" y="53499"/>
                </a:cubicBezTo>
                <a:cubicBezTo>
                  <a:pt x="1252537" y="51594"/>
                  <a:pt x="1249680" y="45879"/>
                  <a:pt x="1249680" y="39212"/>
                </a:cubicBezTo>
                <a:cubicBezTo>
                  <a:pt x="1249680" y="29686"/>
                  <a:pt x="1256347" y="21114"/>
                  <a:pt x="1268730" y="21114"/>
                </a:cubicBezTo>
                <a:cubicBezTo>
                  <a:pt x="1273492" y="21114"/>
                  <a:pt x="1277303" y="22066"/>
                  <a:pt x="1279208" y="23972"/>
                </a:cubicBezTo>
                <a:cubicBezTo>
                  <a:pt x="1281112" y="22066"/>
                  <a:pt x="1284922" y="19209"/>
                  <a:pt x="1287780" y="19209"/>
                </a:cubicBezTo>
                <a:close/>
                <a:moveTo>
                  <a:pt x="874395" y="7779"/>
                </a:moveTo>
                <a:lnTo>
                  <a:pt x="874395" y="66834"/>
                </a:lnTo>
                <a:lnTo>
                  <a:pt x="878205" y="66834"/>
                </a:lnTo>
                <a:cubicBezTo>
                  <a:pt x="897255" y="66834"/>
                  <a:pt x="904875" y="55404"/>
                  <a:pt x="905827" y="36354"/>
                </a:cubicBezTo>
                <a:cubicBezTo>
                  <a:pt x="905827" y="13494"/>
                  <a:pt x="896302" y="7779"/>
                  <a:pt x="877252" y="7779"/>
                </a:cubicBezTo>
                <a:close/>
                <a:moveTo>
                  <a:pt x="857250" y="3016"/>
                </a:moveTo>
                <a:lnTo>
                  <a:pt x="880110" y="3016"/>
                </a:lnTo>
                <a:cubicBezTo>
                  <a:pt x="902970" y="3016"/>
                  <a:pt x="916305" y="11589"/>
                  <a:pt x="917258" y="36354"/>
                </a:cubicBezTo>
                <a:cubicBezTo>
                  <a:pt x="917258" y="63976"/>
                  <a:pt x="900113" y="71596"/>
                  <a:pt x="878205" y="71596"/>
                </a:cubicBezTo>
                <a:lnTo>
                  <a:pt x="857250" y="71596"/>
                </a:lnTo>
                <a:lnTo>
                  <a:pt x="857250" y="67786"/>
                </a:lnTo>
                <a:lnTo>
                  <a:pt x="864870" y="66834"/>
                </a:lnTo>
                <a:lnTo>
                  <a:pt x="864870" y="7779"/>
                </a:lnTo>
                <a:lnTo>
                  <a:pt x="857250" y="6826"/>
                </a:lnTo>
                <a:close/>
                <a:moveTo>
                  <a:pt x="624840" y="3016"/>
                </a:moveTo>
                <a:lnTo>
                  <a:pt x="662940" y="3016"/>
                </a:lnTo>
                <a:lnTo>
                  <a:pt x="681990" y="96361"/>
                </a:lnTo>
                <a:lnTo>
                  <a:pt x="730567" y="3016"/>
                </a:lnTo>
                <a:lnTo>
                  <a:pt x="768667" y="3016"/>
                </a:lnTo>
                <a:lnTo>
                  <a:pt x="771525" y="168751"/>
                </a:lnTo>
                <a:lnTo>
                  <a:pt x="730567" y="168751"/>
                </a:lnTo>
                <a:lnTo>
                  <a:pt x="730567" y="71596"/>
                </a:lnTo>
                <a:lnTo>
                  <a:pt x="681990" y="168751"/>
                </a:lnTo>
                <a:lnTo>
                  <a:pt x="660082" y="168751"/>
                </a:lnTo>
                <a:lnTo>
                  <a:pt x="642937" y="71596"/>
                </a:lnTo>
                <a:lnTo>
                  <a:pt x="614362" y="168751"/>
                </a:lnTo>
                <a:lnTo>
                  <a:pt x="572452" y="168751"/>
                </a:lnTo>
                <a:close/>
                <a:moveTo>
                  <a:pt x="188595" y="3016"/>
                </a:moveTo>
                <a:lnTo>
                  <a:pt x="306705" y="3016"/>
                </a:lnTo>
                <a:lnTo>
                  <a:pt x="300990" y="42069"/>
                </a:lnTo>
                <a:lnTo>
                  <a:pt x="182880" y="42069"/>
                </a:lnTo>
                <a:close/>
                <a:moveTo>
                  <a:pt x="79058" y="3016"/>
                </a:moveTo>
                <a:lnTo>
                  <a:pt x="124778" y="3016"/>
                </a:lnTo>
                <a:lnTo>
                  <a:pt x="161925" y="168751"/>
                </a:lnTo>
                <a:lnTo>
                  <a:pt x="121920" y="168751"/>
                </a:lnTo>
                <a:lnTo>
                  <a:pt x="115253" y="136366"/>
                </a:lnTo>
                <a:lnTo>
                  <a:pt x="55245" y="136366"/>
                </a:lnTo>
                <a:lnTo>
                  <a:pt x="41910" y="168751"/>
                </a:lnTo>
                <a:lnTo>
                  <a:pt x="0" y="168751"/>
                </a:lnTo>
                <a:close/>
                <a:moveTo>
                  <a:pt x="1175385" y="2064"/>
                </a:moveTo>
                <a:cubicBezTo>
                  <a:pt x="1179195" y="2064"/>
                  <a:pt x="1182052" y="3017"/>
                  <a:pt x="1182052" y="7779"/>
                </a:cubicBezTo>
                <a:cubicBezTo>
                  <a:pt x="1182052" y="11589"/>
                  <a:pt x="1180147" y="13494"/>
                  <a:pt x="1176337" y="13494"/>
                </a:cubicBezTo>
                <a:cubicBezTo>
                  <a:pt x="1171575" y="13494"/>
                  <a:pt x="1169670" y="10637"/>
                  <a:pt x="1169670" y="7779"/>
                </a:cubicBezTo>
                <a:cubicBezTo>
                  <a:pt x="1169670" y="4922"/>
                  <a:pt x="1171575" y="2064"/>
                  <a:pt x="1175385" y="2064"/>
                </a:cubicBezTo>
                <a:close/>
                <a:moveTo>
                  <a:pt x="1009650" y="2064"/>
                </a:moveTo>
                <a:cubicBezTo>
                  <a:pt x="1013460" y="2064"/>
                  <a:pt x="1016317" y="3017"/>
                  <a:pt x="1016317" y="7779"/>
                </a:cubicBezTo>
                <a:cubicBezTo>
                  <a:pt x="1016317" y="11589"/>
                  <a:pt x="1014412" y="13494"/>
                  <a:pt x="1010602" y="13494"/>
                </a:cubicBezTo>
                <a:cubicBezTo>
                  <a:pt x="1005840" y="13494"/>
                  <a:pt x="1004887" y="10637"/>
                  <a:pt x="1003935" y="7779"/>
                </a:cubicBezTo>
                <a:cubicBezTo>
                  <a:pt x="1003935" y="4922"/>
                  <a:pt x="1005840" y="2064"/>
                  <a:pt x="1009650" y="2064"/>
                </a:cubicBezTo>
                <a:close/>
                <a:moveTo>
                  <a:pt x="384810" y="1111"/>
                </a:moveTo>
                <a:cubicBezTo>
                  <a:pt x="402907" y="1111"/>
                  <a:pt x="416242" y="4921"/>
                  <a:pt x="433387" y="14446"/>
                </a:cubicBezTo>
                <a:lnTo>
                  <a:pt x="425767" y="53499"/>
                </a:lnTo>
                <a:cubicBezTo>
                  <a:pt x="414337" y="44926"/>
                  <a:pt x="402907" y="40164"/>
                  <a:pt x="388620" y="40164"/>
                </a:cubicBezTo>
                <a:cubicBezTo>
                  <a:pt x="360045" y="40164"/>
                  <a:pt x="338137" y="60166"/>
                  <a:pt x="337185" y="87789"/>
                </a:cubicBezTo>
                <a:cubicBezTo>
                  <a:pt x="336232" y="114459"/>
                  <a:pt x="354330" y="131604"/>
                  <a:pt x="380047" y="132556"/>
                </a:cubicBezTo>
                <a:cubicBezTo>
                  <a:pt x="388620" y="132556"/>
                  <a:pt x="404812" y="131604"/>
                  <a:pt x="416242" y="126841"/>
                </a:cubicBezTo>
                <a:lnTo>
                  <a:pt x="410527" y="166846"/>
                </a:lnTo>
                <a:cubicBezTo>
                  <a:pt x="399097" y="171609"/>
                  <a:pt x="381952" y="172561"/>
                  <a:pt x="373380" y="172561"/>
                </a:cubicBezTo>
                <a:cubicBezTo>
                  <a:pt x="325755" y="172561"/>
                  <a:pt x="293370" y="139224"/>
                  <a:pt x="295275" y="90646"/>
                </a:cubicBezTo>
                <a:cubicBezTo>
                  <a:pt x="296227" y="41116"/>
                  <a:pt x="336232" y="1111"/>
                  <a:pt x="384810" y="1111"/>
                </a:cubicBezTo>
                <a:close/>
                <a:moveTo>
                  <a:pt x="968692" y="159"/>
                </a:moveTo>
                <a:lnTo>
                  <a:pt x="984885" y="159"/>
                </a:lnTo>
                <a:lnTo>
                  <a:pt x="984885" y="66834"/>
                </a:lnTo>
                <a:lnTo>
                  <a:pt x="992505" y="67787"/>
                </a:lnTo>
                <a:lnTo>
                  <a:pt x="992505" y="71597"/>
                </a:lnTo>
                <a:lnTo>
                  <a:pt x="968692" y="71597"/>
                </a:lnTo>
                <a:lnTo>
                  <a:pt x="968692" y="67787"/>
                </a:lnTo>
                <a:lnTo>
                  <a:pt x="975360" y="66834"/>
                </a:lnTo>
                <a:lnTo>
                  <a:pt x="975360" y="4922"/>
                </a:lnTo>
                <a:lnTo>
                  <a:pt x="968692" y="3969"/>
                </a:lnTo>
                <a:close/>
                <a:moveTo>
                  <a:pt x="517207" y="158"/>
                </a:moveTo>
                <a:cubicBezTo>
                  <a:pt x="561975" y="3968"/>
                  <a:pt x="590550" y="39211"/>
                  <a:pt x="584835" y="86836"/>
                </a:cubicBezTo>
                <a:cubicBezTo>
                  <a:pt x="580073" y="136366"/>
                  <a:pt x="539115" y="172561"/>
                  <a:pt x="493395" y="169703"/>
                </a:cubicBezTo>
                <a:cubicBezTo>
                  <a:pt x="448627" y="166846"/>
                  <a:pt x="421005" y="130651"/>
                  <a:pt x="425767" y="83026"/>
                </a:cubicBezTo>
                <a:cubicBezTo>
                  <a:pt x="430530" y="33496"/>
                  <a:pt x="471487" y="-2699"/>
                  <a:pt x="517207" y="158"/>
                </a:cubicBezTo>
                <a:close/>
              </a:path>
            </a:pathLst>
          </a:custGeom>
          <a:solidFill>
            <a:srgbClr val="000000"/>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235841241"/>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L2 Logo Close">
    <p:bg>
      <p:bgPr>
        <a:solidFill>
          <a:schemeClr val="tx2"/>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D0D1DA7C-EBB7-4573-874F-0F88E1514C22}"/>
              </a:ext>
            </a:extLst>
          </p:cNvPr>
          <p:cNvSpPr/>
          <p:nvPr userDrawn="1"/>
        </p:nvSpPr>
        <p:spPr>
          <a:xfrm>
            <a:off x="3345603" y="3082973"/>
            <a:ext cx="5500795" cy="692054"/>
          </a:xfrm>
          <a:custGeom>
            <a:avLst/>
            <a:gdLst>
              <a:gd name="connsiteX0" fmla="*/ 169544 w 1371600"/>
              <a:gd name="connsiteY0" fmla="*/ 129699 h 172561"/>
              <a:gd name="connsiteX1" fmla="*/ 286702 w 1371600"/>
              <a:gd name="connsiteY1" fmla="*/ 129699 h 172561"/>
              <a:gd name="connsiteX2" fmla="*/ 280987 w 1371600"/>
              <a:gd name="connsiteY2" fmla="*/ 168752 h 172561"/>
              <a:gd name="connsiteX3" fmla="*/ 162877 w 1371600"/>
              <a:gd name="connsiteY3" fmla="*/ 168752 h 172561"/>
              <a:gd name="connsiteX4" fmla="*/ 1343977 w 1371600"/>
              <a:gd name="connsiteY4" fmla="*/ 124936 h 172561"/>
              <a:gd name="connsiteX5" fmla="*/ 1331595 w 1371600"/>
              <a:gd name="connsiteY5" fmla="*/ 144938 h 172561"/>
              <a:gd name="connsiteX6" fmla="*/ 1343025 w 1371600"/>
              <a:gd name="connsiteY6" fmla="*/ 163989 h 172561"/>
              <a:gd name="connsiteX7" fmla="*/ 1355407 w 1371600"/>
              <a:gd name="connsiteY7" fmla="*/ 151606 h 172561"/>
              <a:gd name="connsiteX8" fmla="*/ 1355407 w 1371600"/>
              <a:gd name="connsiteY8" fmla="*/ 136366 h 172561"/>
              <a:gd name="connsiteX9" fmla="*/ 1343977 w 1371600"/>
              <a:gd name="connsiteY9" fmla="*/ 124936 h 172561"/>
              <a:gd name="connsiteX10" fmla="*/ 884872 w 1371600"/>
              <a:gd name="connsiteY10" fmla="*/ 124936 h 172561"/>
              <a:gd name="connsiteX11" fmla="*/ 872489 w 1371600"/>
              <a:gd name="connsiteY11" fmla="*/ 138271 h 172561"/>
              <a:gd name="connsiteX12" fmla="*/ 872489 w 1371600"/>
              <a:gd name="connsiteY12" fmla="*/ 152558 h 172561"/>
              <a:gd name="connsiteX13" fmla="*/ 883920 w 1371600"/>
              <a:gd name="connsiteY13" fmla="*/ 164941 h 172561"/>
              <a:gd name="connsiteX14" fmla="*/ 895349 w 1371600"/>
              <a:gd name="connsiteY14" fmla="*/ 143986 h 172561"/>
              <a:gd name="connsiteX15" fmla="*/ 884872 w 1371600"/>
              <a:gd name="connsiteY15" fmla="*/ 124936 h 172561"/>
              <a:gd name="connsiteX16" fmla="*/ 1227772 w 1371600"/>
              <a:gd name="connsiteY16" fmla="*/ 123984 h 172561"/>
              <a:gd name="connsiteX17" fmla="*/ 1216342 w 1371600"/>
              <a:gd name="connsiteY17" fmla="*/ 143986 h 172561"/>
              <a:gd name="connsiteX18" fmla="*/ 1227772 w 1371600"/>
              <a:gd name="connsiteY18" fmla="*/ 164941 h 172561"/>
              <a:gd name="connsiteX19" fmla="*/ 1239202 w 1371600"/>
              <a:gd name="connsiteY19" fmla="*/ 144938 h 172561"/>
              <a:gd name="connsiteX20" fmla="*/ 1227772 w 1371600"/>
              <a:gd name="connsiteY20" fmla="*/ 123984 h 172561"/>
              <a:gd name="connsiteX21" fmla="*/ 1048702 w 1371600"/>
              <a:gd name="connsiteY21" fmla="*/ 123984 h 172561"/>
              <a:gd name="connsiteX22" fmla="*/ 1037272 w 1371600"/>
              <a:gd name="connsiteY22" fmla="*/ 139224 h 172561"/>
              <a:gd name="connsiteX23" fmla="*/ 1058227 w 1371600"/>
              <a:gd name="connsiteY23" fmla="*/ 139224 h 172561"/>
              <a:gd name="connsiteX24" fmla="*/ 1058227 w 1371600"/>
              <a:gd name="connsiteY24" fmla="*/ 137318 h 172561"/>
              <a:gd name="connsiteX25" fmla="*/ 1048702 w 1371600"/>
              <a:gd name="connsiteY25" fmla="*/ 123984 h 172561"/>
              <a:gd name="connsiteX26" fmla="*/ 933450 w 1371600"/>
              <a:gd name="connsiteY26" fmla="*/ 123984 h 172561"/>
              <a:gd name="connsiteX27" fmla="*/ 922020 w 1371600"/>
              <a:gd name="connsiteY27" fmla="*/ 139224 h 172561"/>
              <a:gd name="connsiteX28" fmla="*/ 942975 w 1371600"/>
              <a:gd name="connsiteY28" fmla="*/ 139224 h 172561"/>
              <a:gd name="connsiteX29" fmla="*/ 942975 w 1371600"/>
              <a:gd name="connsiteY29" fmla="*/ 137318 h 172561"/>
              <a:gd name="connsiteX30" fmla="*/ 933450 w 1371600"/>
              <a:gd name="connsiteY30" fmla="*/ 123984 h 172561"/>
              <a:gd name="connsiteX31" fmla="*/ 1131570 w 1371600"/>
              <a:gd name="connsiteY31" fmla="*/ 120174 h 172561"/>
              <a:gd name="connsiteX32" fmla="*/ 1151572 w 1371600"/>
              <a:gd name="connsiteY32" fmla="*/ 120174 h 172561"/>
              <a:gd name="connsiteX33" fmla="*/ 1151572 w 1371600"/>
              <a:gd name="connsiteY33" fmla="*/ 123984 h 172561"/>
              <a:gd name="connsiteX34" fmla="*/ 1145858 w 1371600"/>
              <a:gd name="connsiteY34" fmla="*/ 123984 h 172561"/>
              <a:gd name="connsiteX35" fmla="*/ 1156335 w 1371600"/>
              <a:gd name="connsiteY35" fmla="*/ 159227 h 172561"/>
              <a:gd name="connsiteX36" fmla="*/ 1165860 w 1371600"/>
              <a:gd name="connsiteY36" fmla="*/ 132556 h 172561"/>
              <a:gd name="connsiteX37" fmla="*/ 1163002 w 1371600"/>
              <a:gd name="connsiteY37" fmla="*/ 123984 h 172561"/>
              <a:gd name="connsiteX38" fmla="*/ 1159192 w 1371600"/>
              <a:gd name="connsiteY38" fmla="*/ 123984 h 172561"/>
              <a:gd name="connsiteX39" fmla="*/ 1159192 w 1371600"/>
              <a:gd name="connsiteY39" fmla="*/ 120174 h 172561"/>
              <a:gd name="connsiteX40" fmla="*/ 1177290 w 1371600"/>
              <a:gd name="connsiteY40" fmla="*/ 120174 h 172561"/>
              <a:gd name="connsiteX41" fmla="*/ 1177290 w 1371600"/>
              <a:gd name="connsiteY41" fmla="*/ 123984 h 172561"/>
              <a:gd name="connsiteX42" fmla="*/ 1172527 w 1371600"/>
              <a:gd name="connsiteY42" fmla="*/ 123984 h 172561"/>
              <a:gd name="connsiteX43" fmla="*/ 1183958 w 1371600"/>
              <a:gd name="connsiteY43" fmla="*/ 159227 h 172561"/>
              <a:gd name="connsiteX44" fmla="*/ 1193483 w 1371600"/>
              <a:gd name="connsiteY44" fmla="*/ 123984 h 172561"/>
              <a:gd name="connsiteX45" fmla="*/ 1186815 w 1371600"/>
              <a:gd name="connsiteY45" fmla="*/ 123984 h 172561"/>
              <a:gd name="connsiteX46" fmla="*/ 1186815 w 1371600"/>
              <a:gd name="connsiteY46" fmla="*/ 120174 h 172561"/>
              <a:gd name="connsiteX47" fmla="*/ 1203960 w 1371600"/>
              <a:gd name="connsiteY47" fmla="*/ 120174 h 172561"/>
              <a:gd name="connsiteX48" fmla="*/ 1203960 w 1371600"/>
              <a:gd name="connsiteY48" fmla="*/ 123984 h 172561"/>
              <a:gd name="connsiteX49" fmla="*/ 1199197 w 1371600"/>
              <a:gd name="connsiteY49" fmla="*/ 123984 h 172561"/>
              <a:gd name="connsiteX50" fmla="*/ 1185862 w 1371600"/>
              <a:gd name="connsiteY50" fmla="*/ 168752 h 172561"/>
              <a:gd name="connsiteX51" fmla="*/ 1179195 w 1371600"/>
              <a:gd name="connsiteY51" fmla="*/ 168752 h 172561"/>
              <a:gd name="connsiteX52" fmla="*/ 1168717 w 1371600"/>
              <a:gd name="connsiteY52" fmla="*/ 140176 h 172561"/>
              <a:gd name="connsiteX53" fmla="*/ 1167765 w 1371600"/>
              <a:gd name="connsiteY53" fmla="*/ 140176 h 172561"/>
              <a:gd name="connsiteX54" fmla="*/ 1157287 w 1371600"/>
              <a:gd name="connsiteY54" fmla="*/ 168752 h 172561"/>
              <a:gd name="connsiteX55" fmla="*/ 1150620 w 1371600"/>
              <a:gd name="connsiteY55" fmla="*/ 168752 h 172561"/>
              <a:gd name="connsiteX56" fmla="*/ 1135380 w 1371600"/>
              <a:gd name="connsiteY56" fmla="*/ 123984 h 172561"/>
              <a:gd name="connsiteX57" fmla="*/ 1131570 w 1371600"/>
              <a:gd name="connsiteY57" fmla="*/ 123984 h 172561"/>
              <a:gd name="connsiteX58" fmla="*/ 1283017 w 1371600"/>
              <a:gd name="connsiteY58" fmla="*/ 119221 h 172561"/>
              <a:gd name="connsiteX59" fmla="*/ 1292542 w 1371600"/>
              <a:gd name="connsiteY59" fmla="*/ 127793 h 172561"/>
              <a:gd name="connsiteX60" fmla="*/ 1285875 w 1371600"/>
              <a:gd name="connsiteY60" fmla="*/ 135413 h 172561"/>
              <a:gd name="connsiteX61" fmla="*/ 1280159 w 1371600"/>
              <a:gd name="connsiteY61" fmla="*/ 128746 h 172561"/>
              <a:gd name="connsiteX62" fmla="*/ 1283017 w 1371600"/>
              <a:gd name="connsiteY62" fmla="*/ 127793 h 172561"/>
              <a:gd name="connsiteX63" fmla="*/ 1283017 w 1371600"/>
              <a:gd name="connsiteY63" fmla="*/ 126841 h 172561"/>
              <a:gd name="connsiteX64" fmla="*/ 1280159 w 1371600"/>
              <a:gd name="connsiteY64" fmla="*/ 124936 h 172561"/>
              <a:gd name="connsiteX65" fmla="*/ 1269682 w 1371600"/>
              <a:gd name="connsiteY65" fmla="*/ 137318 h 172561"/>
              <a:gd name="connsiteX66" fmla="*/ 1269682 w 1371600"/>
              <a:gd name="connsiteY66" fmla="*/ 163989 h 172561"/>
              <a:gd name="connsiteX67" fmla="*/ 1280159 w 1371600"/>
              <a:gd name="connsiteY67" fmla="*/ 164941 h 172561"/>
              <a:gd name="connsiteX68" fmla="*/ 1280159 w 1371600"/>
              <a:gd name="connsiteY68" fmla="*/ 168751 h 172561"/>
              <a:gd name="connsiteX69" fmla="*/ 1254442 w 1371600"/>
              <a:gd name="connsiteY69" fmla="*/ 168751 h 172561"/>
              <a:gd name="connsiteX70" fmla="*/ 1254442 w 1371600"/>
              <a:gd name="connsiteY70" fmla="*/ 164941 h 172561"/>
              <a:gd name="connsiteX71" fmla="*/ 1260157 w 1371600"/>
              <a:gd name="connsiteY71" fmla="*/ 163989 h 172561"/>
              <a:gd name="connsiteX72" fmla="*/ 1260157 w 1371600"/>
              <a:gd name="connsiteY72" fmla="*/ 124936 h 172561"/>
              <a:gd name="connsiteX73" fmla="*/ 1254442 w 1371600"/>
              <a:gd name="connsiteY73" fmla="*/ 123984 h 172561"/>
              <a:gd name="connsiteX74" fmla="*/ 1254442 w 1371600"/>
              <a:gd name="connsiteY74" fmla="*/ 120174 h 172561"/>
              <a:gd name="connsiteX75" fmla="*/ 1268730 w 1371600"/>
              <a:gd name="connsiteY75" fmla="*/ 120174 h 172561"/>
              <a:gd name="connsiteX76" fmla="*/ 1269682 w 1371600"/>
              <a:gd name="connsiteY76" fmla="*/ 127793 h 172561"/>
              <a:gd name="connsiteX77" fmla="*/ 1283017 w 1371600"/>
              <a:gd name="connsiteY77" fmla="*/ 119221 h 172561"/>
              <a:gd name="connsiteX78" fmla="*/ 1228725 w 1371600"/>
              <a:gd name="connsiteY78" fmla="*/ 119221 h 172561"/>
              <a:gd name="connsiteX79" fmla="*/ 1250632 w 1371600"/>
              <a:gd name="connsiteY79" fmla="*/ 143986 h 172561"/>
              <a:gd name="connsiteX80" fmla="*/ 1228725 w 1371600"/>
              <a:gd name="connsiteY80" fmla="*/ 169703 h 172561"/>
              <a:gd name="connsiteX81" fmla="*/ 1206817 w 1371600"/>
              <a:gd name="connsiteY81" fmla="*/ 144938 h 172561"/>
              <a:gd name="connsiteX82" fmla="*/ 1228725 w 1371600"/>
              <a:gd name="connsiteY82" fmla="*/ 119221 h 172561"/>
              <a:gd name="connsiteX83" fmla="*/ 1101089 w 1371600"/>
              <a:gd name="connsiteY83" fmla="*/ 119221 h 172561"/>
              <a:gd name="connsiteX84" fmla="*/ 1109662 w 1371600"/>
              <a:gd name="connsiteY84" fmla="*/ 127793 h 172561"/>
              <a:gd name="connsiteX85" fmla="*/ 1102994 w 1371600"/>
              <a:gd name="connsiteY85" fmla="*/ 135413 h 172561"/>
              <a:gd name="connsiteX86" fmla="*/ 1097279 w 1371600"/>
              <a:gd name="connsiteY86" fmla="*/ 128746 h 172561"/>
              <a:gd name="connsiteX87" fmla="*/ 1100137 w 1371600"/>
              <a:gd name="connsiteY87" fmla="*/ 127793 h 172561"/>
              <a:gd name="connsiteX88" fmla="*/ 1100137 w 1371600"/>
              <a:gd name="connsiteY88" fmla="*/ 126841 h 172561"/>
              <a:gd name="connsiteX89" fmla="*/ 1097279 w 1371600"/>
              <a:gd name="connsiteY89" fmla="*/ 124936 h 172561"/>
              <a:gd name="connsiteX90" fmla="*/ 1087754 w 1371600"/>
              <a:gd name="connsiteY90" fmla="*/ 137318 h 172561"/>
              <a:gd name="connsiteX91" fmla="*/ 1087754 w 1371600"/>
              <a:gd name="connsiteY91" fmla="*/ 163989 h 172561"/>
              <a:gd name="connsiteX92" fmla="*/ 1098232 w 1371600"/>
              <a:gd name="connsiteY92" fmla="*/ 164941 h 172561"/>
              <a:gd name="connsiteX93" fmla="*/ 1098232 w 1371600"/>
              <a:gd name="connsiteY93" fmla="*/ 168751 h 172561"/>
              <a:gd name="connsiteX94" fmla="*/ 1072514 w 1371600"/>
              <a:gd name="connsiteY94" fmla="*/ 168751 h 172561"/>
              <a:gd name="connsiteX95" fmla="*/ 1072514 w 1371600"/>
              <a:gd name="connsiteY95" fmla="*/ 164941 h 172561"/>
              <a:gd name="connsiteX96" fmla="*/ 1078229 w 1371600"/>
              <a:gd name="connsiteY96" fmla="*/ 163989 h 172561"/>
              <a:gd name="connsiteX97" fmla="*/ 1078229 w 1371600"/>
              <a:gd name="connsiteY97" fmla="*/ 124936 h 172561"/>
              <a:gd name="connsiteX98" fmla="*/ 1072514 w 1371600"/>
              <a:gd name="connsiteY98" fmla="*/ 123984 h 172561"/>
              <a:gd name="connsiteX99" fmla="*/ 1072514 w 1371600"/>
              <a:gd name="connsiteY99" fmla="*/ 120174 h 172561"/>
              <a:gd name="connsiteX100" fmla="*/ 1086802 w 1371600"/>
              <a:gd name="connsiteY100" fmla="*/ 120174 h 172561"/>
              <a:gd name="connsiteX101" fmla="*/ 1087754 w 1371600"/>
              <a:gd name="connsiteY101" fmla="*/ 127793 h 172561"/>
              <a:gd name="connsiteX102" fmla="*/ 1101089 w 1371600"/>
              <a:gd name="connsiteY102" fmla="*/ 119221 h 172561"/>
              <a:gd name="connsiteX103" fmla="*/ 1048702 w 1371600"/>
              <a:gd name="connsiteY103" fmla="*/ 119221 h 172561"/>
              <a:gd name="connsiteX104" fmla="*/ 1065847 w 1371600"/>
              <a:gd name="connsiteY104" fmla="*/ 141129 h 172561"/>
              <a:gd name="connsiteX105" fmla="*/ 1065847 w 1371600"/>
              <a:gd name="connsiteY105" fmla="*/ 144938 h 172561"/>
              <a:gd name="connsiteX106" fmla="*/ 1036320 w 1371600"/>
              <a:gd name="connsiteY106" fmla="*/ 144938 h 172561"/>
              <a:gd name="connsiteX107" fmla="*/ 1049655 w 1371600"/>
              <a:gd name="connsiteY107" fmla="*/ 163989 h 172561"/>
              <a:gd name="connsiteX108" fmla="*/ 1062037 w 1371600"/>
              <a:gd name="connsiteY108" fmla="*/ 155416 h 172561"/>
              <a:gd name="connsiteX109" fmla="*/ 1065847 w 1371600"/>
              <a:gd name="connsiteY109" fmla="*/ 157321 h 172561"/>
              <a:gd name="connsiteX110" fmla="*/ 1047750 w 1371600"/>
              <a:gd name="connsiteY110" fmla="*/ 169703 h 172561"/>
              <a:gd name="connsiteX111" fmla="*/ 1026795 w 1371600"/>
              <a:gd name="connsiteY111" fmla="*/ 144938 h 172561"/>
              <a:gd name="connsiteX112" fmla="*/ 1048702 w 1371600"/>
              <a:gd name="connsiteY112" fmla="*/ 119221 h 172561"/>
              <a:gd name="connsiteX113" fmla="*/ 934402 w 1371600"/>
              <a:gd name="connsiteY113" fmla="*/ 119221 h 172561"/>
              <a:gd name="connsiteX114" fmla="*/ 951547 w 1371600"/>
              <a:gd name="connsiteY114" fmla="*/ 141129 h 172561"/>
              <a:gd name="connsiteX115" fmla="*/ 951547 w 1371600"/>
              <a:gd name="connsiteY115" fmla="*/ 144938 h 172561"/>
              <a:gd name="connsiteX116" fmla="*/ 922020 w 1371600"/>
              <a:gd name="connsiteY116" fmla="*/ 144938 h 172561"/>
              <a:gd name="connsiteX117" fmla="*/ 935355 w 1371600"/>
              <a:gd name="connsiteY117" fmla="*/ 163989 h 172561"/>
              <a:gd name="connsiteX118" fmla="*/ 947737 w 1371600"/>
              <a:gd name="connsiteY118" fmla="*/ 155416 h 172561"/>
              <a:gd name="connsiteX119" fmla="*/ 951547 w 1371600"/>
              <a:gd name="connsiteY119" fmla="*/ 157321 h 172561"/>
              <a:gd name="connsiteX120" fmla="*/ 933450 w 1371600"/>
              <a:gd name="connsiteY120" fmla="*/ 169703 h 172561"/>
              <a:gd name="connsiteX121" fmla="*/ 912495 w 1371600"/>
              <a:gd name="connsiteY121" fmla="*/ 144938 h 172561"/>
              <a:gd name="connsiteX122" fmla="*/ 934402 w 1371600"/>
              <a:gd name="connsiteY122" fmla="*/ 119221 h 172561"/>
              <a:gd name="connsiteX123" fmla="*/ 971549 w 1371600"/>
              <a:gd name="connsiteY123" fmla="*/ 105886 h 172561"/>
              <a:gd name="connsiteX124" fmla="*/ 974407 w 1371600"/>
              <a:gd name="connsiteY124" fmla="*/ 105886 h 172561"/>
              <a:gd name="connsiteX125" fmla="*/ 974407 w 1371600"/>
              <a:gd name="connsiteY125" fmla="*/ 120174 h 172561"/>
              <a:gd name="connsiteX126" fmla="*/ 997266 w 1371600"/>
              <a:gd name="connsiteY126" fmla="*/ 120174 h 172561"/>
              <a:gd name="connsiteX127" fmla="*/ 997266 w 1371600"/>
              <a:gd name="connsiteY127" fmla="*/ 107791 h 172561"/>
              <a:gd name="connsiteX128" fmla="*/ 1003934 w 1371600"/>
              <a:gd name="connsiteY128" fmla="*/ 105886 h 172561"/>
              <a:gd name="connsiteX129" fmla="*/ 1005839 w 1371600"/>
              <a:gd name="connsiteY129" fmla="*/ 105886 h 172561"/>
              <a:gd name="connsiteX130" fmla="*/ 1005839 w 1371600"/>
              <a:gd name="connsiteY130" fmla="*/ 120174 h 172561"/>
              <a:gd name="connsiteX131" fmla="*/ 1016316 w 1371600"/>
              <a:gd name="connsiteY131" fmla="*/ 120174 h 172561"/>
              <a:gd name="connsiteX132" fmla="*/ 1016316 w 1371600"/>
              <a:gd name="connsiteY132" fmla="*/ 124936 h 172561"/>
              <a:gd name="connsiteX133" fmla="*/ 1005839 w 1371600"/>
              <a:gd name="connsiteY133" fmla="*/ 124936 h 172561"/>
              <a:gd name="connsiteX134" fmla="*/ 1005839 w 1371600"/>
              <a:gd name="connsiteY134" fmla="*/ 156368 h 172561"/>
              <a:gd name="connsiteX135" fmla="*/ 1010602 w 1371600"/>
              <a:gd name="connsiteY135" fmla="*/ 163989 h 172561"/>
              <a:gd name="connsiteX136" fmla="*/ 1017269 w 1371600"/>
              <a:gd name="connsiteY136" fmla="*/ 156368 h 172561"/>
              <a:gd name="connsiteX137" fmla="*/ 1021079 w 1371600"/>
              <a:gd name="connsiteY137" fmla="*/ 157321 h 172561"/>
              <a:gd name="connsiteX138" fmla="*/ 1007744 w 1371600"/>
              <a:gd name="connsiteY138" fmla="*/ 169703 h 172561"/>
              <a:gd name="connsiteX139" fmla="*/ 996314 w 1371600"/>
              <a:gd name="connsiteY139" fmla="*/ 158274 h 172561"/>
              <a:gd name="connsiteX140" fmla="*/ 996314 w 1371600"/>
              <a:gd name="connsiteY140" fmla="*/ 124936 h 172561"/>
              <a:gd name="connsiteX141" fmla="*/ 973454 w 1371600"/>
              <a:gd name="connsiteY141" fmla="*/ 124936 h 172561"/>
              <a:gd name="connsiteX142" fmla="*/ 973454 w 1371600"/>
              <a:gd name="connsiteY142" fmla="*/ 156368 h 172561"/>
              <a:gd name="connsiteX143" fmla="*/ 978216 w 1371600"/>
              <a:gd name="connsiteY143" fmla="*/ 163989 h 172561"/>
              <a:gd name="connsiteX144" fmla="*/ 985837 w 1371600"/>
              <a:gd name="connsiteY144" fmla="*/ 156368 h 172561"/>
              <a:gd name="connsiteX145" fmla="*/ 989647 w 1371600"/>
              <a:gd name="connsiteY145" fmla="*/ 157321 h 172561"/>
              <a:gd name="connsiteX146" fmla="*/ 976312 w 1371600"/>
              <a:gd name="connsiteY146" fmla="*/ 169703 h 172561"/>
              <a:gd name="connsiteX147" fmla="*/ 964882 w 1371600"/>
              <a:gd name="connsiteY147" fmla="*/ 158274 h 172561"/>
              <a:gd name="connsiteX148" fmla="*/ 964882 w 1371600"/>
              <a:gd name="connsiteY148" fmla="*/ 124936 h 172561"/>
              <a:gd name="connsiteX149" fmla="*/ 958214 w 1371600"/>
              <a:gd name="connsiteY149" fmla="*/ 124936 h 172561"/>
              <a:gd name="connsiteX150" fmla="*/ 958214 w 1371600"/>
              <a:gd name="connsiteY150" fmla="*/ 120174 h 172561"/>
              <a:gd name="connsiteX151" fmla="*/ 964882 w 1371600"/>
              <a:gd name="connsiteY151" fmla="*/ 120174 h 172561"/>
              <a:gd name="connsiteX152" fmla="*/ 964882 w 1371600"/>
              <a:gd name="connsiteY152" fmla="*/ 107791 h 172561"/>
              <a:gd name="connsiteX153" fmla="*/ 1348740 w 1371600"/>
              <a:gd name="connsiteY153" fmla="*/ 96361 h 172561"/>
              <a:gd name="connsiteX154" fmla="*/ 1364932 w 1371600"/>
              <a:gd name="connsiteY154" fmla="*/ 96361 h 172561"/>
              <a:gd name="connsiteX155" fmla="*/ 1364932 w 1371600"/>
              <a:gd name="connsiteY155" fmla="*/ 163989 h 172561"/>
              <a:gd name="connsiteX156" fmla="*/ 1371600 w 1371600"/>
              <a:gd name="connsiteY156" fmla="*/ 163989 h 172561"/>
              <a:gd name="connsiteX157" fmla="*/ 1371600 w 1371600"/>
              <a:gd name="connsiteY157" fmla="*/ 167799 h 172561"/>
              <a:gd name="connsiteX158" fmla="*/ 1357312 w 1371600"/>
              <a:gd name="connsiteY158" fmla="*/ 167799 h 172561"/>
              <a:gd name="connsiteX159" fmla="*/ 1356360 w 1371600"/>
              <a:gd name="connsiteY159" fmla="*/ 160178 h 172561"/>
              <a:gd name="connsiteX160" fmla="*/ 1341120 w 1371600"/>
              <a:gd name="connsiteY160" fmla="*/ 168751 h 172561"/>
              <a:gd name="connsiteX161" fmla="*/ 1323022 w 1371600"/>
              <a:gd name="connsiteY161" fmla="*/ 143986 h 172561"/>
              <a:gd name="connsiteX162" fmla="*/ 1343025 w 1371600"/>
              <a:gd name="connsiteY162" fmla="*/ 118268 h 172561"/>
              <a:gd name="connsiteX163" fmla="*/ 1356360 w 1371600"/>
              <a:gd name="connsiteY163" fmla="*/ 123983 h 172561"/>
              <a:gd name="connsiteX164" fmla="*/ 1356360 w 1371600"/>
              <a:gd name="connsiteY164" fmla="*/ 101124 h 172561"/>
              <a:gd name="connsiteX165" fmla="*/ 1348740 w 1371600"/>
              <a:gd name="connsiteY165" fmla="*/ 100171 h 172561"/>
              <a:gd name="connsiteX166" fmla="*/ 1295400 w 1371600"/>
              <a:gd name="connsiteY166" fmla="*/ 96361 h 172561"/>
              <a:gd name="connsiteX167" fmla="*/ 1311592 w 1371600"/>
              <a:gd name="connsiteY167" fmla="*/ 96361 h 172561"/>
              <a:gd name="connsiteX168" fmla="*/ 1311592 w 1371600"/>
              <a:gd name="connsiteY168" fmla="*/ 163989 h 172561"/>
              <a:gd name="connsiteX169" fmla="*/ 1318260 w 1371600"/>
              <a:gd name="connsiteY169" fmla="*/ 164941 h 172561"/>
              <a:gd name="connsiteX170" fmla="*/ 1318260 w 1371600"/>
              <a:gd name="connsiteY170" fmla="*/ 168751 h 172561"/>
              <a:gd name="connsiteX171" fmla="*/ 1295400 w 1371600"/>
              <a:gd name="connsiteY171" fmla="*/ 168751 h 172561"/>
              <a:gd name="connsiteX172" fmla="*/ 1295400 w 1371600"/>
              <a:gd name="connsiteY172" fmla="*/ 164941 h 172561"/>
              <a:gd name="connsiteX173" fmla="*/ 1302067 w 1371600"/>
              <a:gd name="connsiteY173" fmla="*/ 163989 h 172561"/>
              <a:gd name="connsiteX174" fmla="*/ 1302067 w 1371600"/>
              <a:gd name="connsiteY174" fmla="*/ 101124 h 172561"/>
              <a:gd name="connsiteX175" fmla="*/ 1295400 w 1371600"/>
              <a:gd name="connsiteY175" fmla="*/ 100171 h 172561"/>
              <a:gd name="connsiteX176" fmla="*/ 856297 w 1371600"/>
              <a:gd name="connsiteY176" fmla="*/ 96361 h 172561"/>
              <a:gd name="connsiteX177" fmla="*/ 871537 w 1371600"/>
              <a:gd name="connsiteY177" fmla="*/ 96361 h 172561"/>
              <a:gd name="connsiteX178" fmla="*/ 871537 w 1371600"/>
              <a:gd name="connsiteY178" fmla="*/ 126841 h 172561"/>
              <a:gd name="connsiteX179" fmla="*/ 886777 w 1371600"/>
              <a:gd name="connsiteY179" fmla="*/ 119221 h 172561"/>
              <a:gd name="connsiteX180" fmla="*/ 903922 w 1371600"/>
              <a:gd name="connsiteY180" fmla="*/ 143986 h 172561"/>
              <a:gd name="connsiteX181" fmla="*/ 882967 w 1371600"/>
              <a:gd name="connsiteY181" fmla="*/ 169703 h 172561"/>
              <a:gd name="connsiteX182" fmla="*/ 868679 w 1371600"/>
              <a:gd name="connsiteY182" fmla="*/ 163989 h 172561"/>
              <a:gd name="connsiteX183" fmla="*/ 864870 w 1371600"/>
              <a:gd name="connsiteY183" fmla="*/ 169703 h 172561"/>
              <a:gd name="connsiteX184" fmla="*/ 862012 w 1371600"/>
              <a:gd name="connsiteY184" fmla="*/ 169703 h 172561"/>
              <a:gd name="connsiteX185" fmla="*/ 862012 w 1371600"/>
              <a:gd name="connsiteY185" fmla="*/ 101124 h 172561"/>
              <a:gd name="connsiteX186" fmla="*/ 856297 w 1371600"/>
              <a:gd name="connsiteY186" fmla="*/ 100171 h 172561"/>
              <a:gd name="connsiteX187" fmla="*/ 1256347 w 1371600"/>
              <a:gd name="connsiteY187" fmla="*/ 72549 h 172561"/>
              <a:gd name="connsiteX188" fmla="*/ 1254442 w 1371600"/>
              <a:gd name="connsiteY188" fmla="*/ 79217 h 172561"/>
              <a:gd name="connsiteX189" fmla="*/ 1268730 w 1371600"/>
              <a:gd name="connsiteY189" fmla="*/ 86837 h 172561"/>
              <a:gd name="connsiteX190" fmla="*/ 1283017 w 1371600"/>
              <a:gd name="connsiteY190" fmla="*/ 78264 h 172561"/>
              <a:gd name="connsiteX191" fmla="*/ 1269683 w 1371600"/>
              <a:gd name="connsiteY191" fmla="*/ 72549 h 172561"/>
              <a:gd name="connsiteX192" fmla="*/ 179070 w 1371600"/>
              <a:gd name="connsiteY192" fmla="*/ 66834 h 172561"/>
              <a:gd name="connsiteX193" fmla="*/ 282893 w 1371600"/>
              <a:gd name="connsiteY193" fmla="*/ 66834 h 172561"/>
              <a:gd name="connsiteX194" fmla="*/ 277178 w 1371600"/>
              <a:gd name="connsiteY194" fmla="*/ 104934 h 172561"/>
              <a:gd name="connsiteX195" fmla="*/ 173355 w 1371600"/>
              <a:gd name="connsiteY195" fmla="*/ 104934 h 172561"/>
              <a:gd name="connsiteX196" fmla="*/ 1336357 w 1371600"/>
              <a:gd name="connsiteY196" fmla="*/ 49688 h 172561"/>
              <a:gd name="connsiteX197" fmla="*/ 1324927 w 1371600"/>
              <a:gd name="connsiteY197" fmla="*/ 59214 h 172561"/>
              <a:gd name="connsiteX198" fmla="*/ 1331594 w 1371600"/>
              <a:gd name="connsiteY198" fmla="*/ 66834 h 172561"/>
              <a:gd name="connsiteX199" fmla="*/ 1341119 w 1371600"/>
              <a:gd name="connsiteY199" fmla="*/ 57309 h 172561"/>
              <a:gd name="connsiteX200" fmla="*/ 1341119 w 1371600"/>
              <a:gd name="connsiteY200" fmla="*/ 49688 h 172561"/>
              <a:gd name="connsiteX201" fmla="*/ 96203 w 1371600"/>
              <a:gd name="connsiteY201" fmla="*/ 43021 h 172561"/>
              <a:gd name="connsiteX202" fmla="*/ 71438 w 1371600"/>
              <a:gd name="connsiteY202" fmla="*/ 100171 h 172561"/>
              <a:gd name="connsiteX203" fmla="*/ 108585 w 1371600"/>
              <a:gd name="connsiteY203" fmla="*/ 100171 h 172561"/>
              <a:gd name="connsiteX204" fmla="*/ 519112 w 1371600"/>
              <a:gd name="connsiteY204" fmla="*/ 37306 h 172561"/>
              <a:gd name="connsiteX205" fmla="*/ 467677 w 1371600"/>
              <a:gd name="connsiteY205" fmla="*/ 80168 h 172561"/>
              <a:gd name="connsiteX206" fmla="*/ 493395 w 1371600"/>
              <a:gd name="connsiteY206" fmla="*/ 134461 h 172561"/>
              <a:gd name="connsiteX207" fmla="*/ 544830 w 1371600"/>
              <a:gd name="connsiteY207" fmla="*/ 91598 h 172561"/>
              <a:gd name="connsiteX208" fmla="*/ 519112 w 1371600"/>
              <a:gd name="connsiteY208" fmla="*/ 37306 h 172561"/>
              <a:gd name="connsiteX209" fmla="*/ 1093469 w 1371600"/>
              <a:gd name="connsiteY209" fmla="*/ 26829 h 172561"/>
              <a:gd name="connsiteX210" fmla="*/ 1082039 w 1371600"/>
              <a:gd name="connsiteY210" fmla="*/ 42069 h 172561"/>
              <a:gd name="connsiteX211" fmla="*/ 1102994 w 1371600"/>
              <a:gd name="connsiteY211" fmla="*/ 42069 h 172561"/>
              <a:gd name="connsiteX212" fmla="*/ 1102994 w 1371600"/>
              <a:gd name="connsiteY212" fmla="*/ 40163 h 172561"/>
              <a:gd name="connsiteX213" fmla="*/ 1093469 w 1371600"/>
              <a:gd name="connsiteY213" fmla="*/ 26829 h 172561"/>
              <a:gd name="connsiteX214" fmla="*/ 945833 w 1371600"/>
              <a:gd name="connsiteY214" fmla="*/ 26828 h 172561"/>
              <a:gd name="connsiteX215" fmla="*/ 934402 w 1371600"/>
              <a:gd name="connsiteY215" fmla="*/ 42068 h 172561"/>
              <a:gd name="connsiteX216" fmla="*/ 955358 w 1371600"/>
              <a:gd name="connsiteY216" fmla="*/ 42068 h 172561"/>
              <a:gd name="connsiteX217" fmla="*/ 955358 w 1371600"/>
              <a:gd name="connsiteY217" fmla="*/ 40163 h 172561"/>
              <a:gd name="connsiteX218" fmla="*/ 945833 w 1371600"/>
              <a:gd name="connsiteY218" fmla="*/ 26828 h 172561"/>
              <a:gd name="connsiteX219" fmla="*/ 1267778 w 1371600"/>
              <a:gd name="connsiteY219" fmla="*/ 25877 h 172561"/>
              <a:gd name="connsiteX220" fmla="*/ 1258253 w 1371600"/>
              <a:gd name="connsiteY220" fmla="*/ 38259 h 172561"/>
              <a:gd name="connsiteX221" fmla="*/ 1267778 w 1371600"/>
              <a:gd name="connsiteY221" fmla="*/ 51594 h 172561"/>
              <a:gd name="connsiteX222" fmla="*/ 1276350 w 1371600"/>
              <a:gd name="connsiteY222" fmla="*/ 38259 h 172561"/>
              <a:gd name="connsiteX223" fmla="*/ 1267778 w 1371600"/>
              <a:gd name="connsiteY223" fmla="*/ 25877 h 172561"/>
              <a:gd name="connsiteX224" fmla="*/ 1161097 w 1371600"/>
              <a:gd name="connsiteY224" fmla="*/ 23019 h 172561"/>
              <a:gd name="connsiteX225" fmla="*/ 1177289 w 1371600"/>
              <a:gd name="connsiteY225" fmla="*/ 23019 h 172561"/>
              <a:gd name="connsiteX226" fmla="*/ 1177289 w 1371600"/>
              <a:gd name="connsiteY226" fmla="*/ 66834 h 172561"/>
              <a:gd name="connsiteX227" fmla="*/ 1184910 w 1371600"/>
              <a:gd name="connsiteY227" fmla="*/ 67787 h 172561"/>
              <a:gd name="connsiteX228" fmla="*/ 1184910 w 1371600"/>
              <a:gd name="connsiteY228" fmla="*/ 71597 h 172561"/>
              <a:gd name="connsiteX229" fmla="*/ 1161097 w 1371600"/>
              <a:gd name="connsiteY229" fmla="*/ 71597 h 172561"/>
              <a:gd name="connsiteX230" fmla="*/ 1161097 w 1371600"/>
              <a:gd name="connsiteY230" fmla="*/ 67787 h 172561"/>
              <a:gd name="connsiteX231" fmla="*/ 1168717 w 1371600"/>
              <a:gd name="connsiteY231" fmla="*/ 66834 h 172561"/>
              <a:gd name="connsiteX232" fmla="*/ 1168717 w 1371600"/>
              <a:gd name="connsiteY232" fmla="*/ 27782 h 172561"/>
              <a:gd name="connsiteX233" fmla="*/ 1161097 w 1371600"/>
              <a:gd name="connsiteY233" fmla="*/ 26829 h 172561"/>
              <a:gd name="connsiteX234" fmla="*/ 1145857 w 1371600"/>
              <a:gd name="connsiteY234" fmla="*/ 23019 h 172561"/>
              <a:gd name="connsiteX235" fmla="*/ 1155382 w 1371600"/>
              <a:gd name="connsiteY235" fmla="*/ 31591 h 172561"/>
              <a:gd name="connsiteX236" fmla="*/ 1148714 w 1371600"/>
              <a:gd name="connsiteY236" fmla="*/ 39211 h 172561"/>
              <a:gd name="connsiteX237" fmla="*/ 1142999 w 1371600"/>
              <a:gd name="connsiteY237" fmla="*/ 32544 h 172561"/>
              <a:gd name="connsiteX238" fmla="*/ 1145857 w 1371600"/>
              <a:gd name="connsiteY238" fmla="*/ 30639 h 172561"/>
              <a:gd name="connsiteX239" fmla="*/ 1145857 w 1371600"/>
              <a:gd name="connsiteY239" fmla="*/ 29686 h 172561"/>
              <a:gd name="connsiteX240" fmla="*/ 1142999 w 1371600"/>
              <a:gd name="connsiteY240" fmla="*/ 27782 h 172561"/>
              <a:gd name="connsiteX241" fmla="*/ 1133474 w 1371600"/>
              <a:gd name="connsiteY241" fmla="*/ 40164 h 172561"/>
              <a:gd name="connsiteX242" fmla="*/ 1133474 w 1371600"/>
              <a:gd name="connsiteY242" fmla="*/ 66834 h 172561"/>
              <a:gd name="connsiteX243" fmla="*/ 1142999 w 1371600"/>
              <a:gd name="connsiteY243" fmla="*/ 67787 h 172561"/>
              <a:gd name="connsiteX244" fmla="*/ 1142999 w 1371600"/>
              <a:gd name="connsiteY244" fmla="*/ 71597 h 172561"/>
              <a:gd name="connsiteX245" fmla="*/ 1117282 w 1371600"/>
              <a:gd name="connsiteY245" fmla="*/ 71597 h 172561"/>
              <a:gd name="connsiteX246" fmla="*/ 1117282 w 1371600"/>
              <a:gd name="connsiteY246" fmla="*/ 67787 h 172561"/>
              <a:gd name="connsiteX247" fmla="*/ 1122997 w 1371600"/>
              <a:gd name="connsiteY247" fmla="*/ 66834 h 172561"/>
              <a:gd name="connsiteX248" fmla="*/ 1122997 w 1371600"/>
              <a:gd name="connsiteY248" fmla="*/ 28734 h 172561"/>
              <a:gd name="connsiteX249" fmla="*/ 1117282 w 1371600"/>
              <a:gd name="connsiteY249" fmla="*/ 27782 h 172561"/>
              <a:gd name="connsiteX250" fmla="*/ 1117282 w 1371600"/>
              <a:gd name="connsiteY250" fmla="*/ 23971 h 172561"/>
              <a:gd name="connsiteX251" fmla="*/ 1131570 w 1371600"/>
              <a:gd name="connsiteY251" fmla="*/ 23971 h 172561"/>
              <a:gd name="connsiteX252" fmla="*/ 1132522 w 1371600"/>
              <a:gd name="connsiteY252" fmla="*/ 31591 h 172561"/>
              <a:gd name="connsiteX253" fmla="*/ 1145857 w 1371600"/>
              <a:gd name="connsiteY253" fmla="*/ 23019 h 172561"/>
              <a:gd name="connsiteX254" fmla="*/ 1022985 w 1371600"/>
              <a:gd name="connsiteY254" fmla="*/ 23019 h 172561"/>
              <a:gd name="connsiteX255" fmla="*/ 1043940 w 1371600"/>
              <a:gd name="connsiteY255" fmla="*/ 23019 h 172561"/>
              <a:gd name="connsiteX256" fmla="*/ 1043940 w 1371600"/>
              <a:gd name="connsiteY256" fmla="*/ 26829 h 172561"/>
              <a:gd name="connsiteX257" fmla="*/ 1037273 w 1371600"/>
              <a:gd name="connsiteY257" fmla="*/ 27782 h 172561"/>
              <a:gd name="connsiteX258" fmla="*/ 1048702 w 1371600"/>
              <a:gd name="connsiteY258" fmla="*/ 61119 h 172561"/>
              <a:gd name="connsiteX259" fmla="*/ 1059180 w 1371600"/>
              <a:gd name="connsiteY259" fmla="*/ 27782 h 172561"/>
              <a:gd name="connsiteX260" fmla="*/ 1052512 w 1371600"/>
              <a:gd name="connsiteY260" fmla="*/ 26829 h 172561"/>
              <a:gd name="connsiteX261" fmla="*/ 1052512 w 1371600"/>
              <a:gd name="connsiteY261" fmla="*/ 23019 h 172561"/>
              <a:gd name="connsiteX262" fmla="*/ 1069658 w 1371600"/>
              <a:gd name="connsiteY262" fmla="*/ 23019 h 172561"/>
              <a:gd name="connsiteX263" fmla="*/ 1069658 w 1371600"/>
              <a:gd name="connsiteY263" fmla="*/ 26829 h 172561"/>
              <a:gd name="connsiteX264" fmla="*/ 1064895 w 1371600"/>
              <a:gd name="connsiteY264" fmla="*/ 27782 h 172561"/>
              <a:gd name="connsiteX265" fmla="*/ 1049655 w 1371600"/>
              <a:gd name="connsiteY265" fmla="*/ 71597 h 172561"/>
              <a:gd name="connsiteX266" fmla="*/ 1042035 w 1371600"/>
              <a:gd name="connsiteY266" fmla="*/ 71597 h 172561"/>
              <a:gd name="connsiteX267" fmla="*/ 1026795 w 1371600"/>
              <a:gd name="connsiteY267" fmla="*/ 27782 h 172561"/>
              <a:gd name="connsiteX268" fmla="*/ 1022985 w 1371600"/>
              <a:gd name="connsiteY268" fmla="*/ 26829 h 172561"/>
              <a:gd name="connsiteX269" fmla="*/ 998220 w 1371600"/>
              <a:gd name="connsiteY269" fmla="*/ 23019 h 172561"/>
              <a:gd name="connsiteX270" fmla="*/ 1014412 w 1371600"/>
              <a:gd name="connsiteY270" fmla="*/ 23019 h 172561"/>
              <a:gd name="connsiteX271" fmla="*/ 1014412 w 1371600"/>
              <a:gd name="connsiteY271" fmla="*/ 66834 h 172561"/>
              <a:gd name="connsiteX272" fmla="*/ 1022033 w 1371600"/>
              <a:gd name="connsiteY272" fmla="*/ 67787 h 172561"/>
              <a:gd name="connsiteX273" fmla="*/ 1022033 w 1371600"/>
              <a:gd name="connsiteY273" fmla="*/ 71597 h 172561"/>
              <a:gd name="connsiteX274" fmla="*/ 998220 w 1371600"/>
              <a:gd name="connsiteY274" fmla="*/ 71597 h 172561"/>
              <a:gd name="connsiteX275" fmla="*/ 998220 w 1371600"/>
              <a:gd name="connsiteY275" fmla="*/ 67787 h 172561"/>
              <a:gd name="connsiteX276" fmla="*/ 1004887 w 1371600"/>
              <a:gd name="connsiteY276" fmla="*/ 66834 h 172561"/>
              <a:gd name="connsiteX277" fmla="*/ 1004887 w 1371600"/>
              <a:gd name="connsiteY277" fmla="*/ 27782 h 172561"/>
              <a:gd name="connsiteX278" fmla="*/ 998220 w 1371600"/>
              <a:gd name="connsiteY278" fmla="*/ 26829 h 172561"/>
              <a:gd name="connsiteX279" fmla="*/ 944880 w 1371600"/>
              <a:gd name="connsiteY279" fmla="*/ 23018 h 172561"/>
              <a:gd name="connsiteX280" fmla="*/ 962977 w 1371600"/>
              <a:gd name="connsiteY280" fmla="*/ 43973 h 172561"/>
              <a:gd name="connsiteX281" fmla="*/ 962977 w 1371600"/>
              <a:gd name="connsiteY281" fmla="*/ 47783 h 172561"/>
              <a:gd name="connsiteX282" fmla="*/ 933450 w 1371600"/>
              <a:gd name="connsiteY282" fmla="*/ 47783 h 172561"/>
              <a:gd name="connsiteX283" fmla="*/ 946785 w 1371600"/>
              <a:gd name="connsiteY283" fmla="*/ 66833 h 172561"/>
              <a:gd name="connsiteX284" fmla="*/ 959167 w 1371600"/>
              <a:gd name="connsiteY284" fmla="*/ 58261 h 172561"/>
              <a:gd name="connsiteX285" fmla="*/ 962977 w 1371600"/>
              <a:gd name="connsiteY285" fmla="*/ 60166 h 172561"/>
              <a:gd name="connsiteX286" fmla="*/ 944880 w 1371600"/>
              <a:gd name="connsiteY286" fmla="*/ 72548 h 172561"/>
              <a:gd name="connsiteX287" fmla="*/ 923925 w 1371600"/>
              <a:gd name="connsiteY287" fmla="*/ 47783 h 172561"/>
              <a:gd name="connsiteX288" fmla="*/ 944880 w 1371600"/>
              <a:gd name="connsiteY288" fmla="*/ 23018 h 172561"/>
              <a:gd name="connsiteX289" fmla="*/ 1333499 w 1371600"/>
              <a:gd name="connsiteY289" fmla="*/ 22066 h 172561"/>
              <a:gd name="connsiteX290" fmla="*/ 1350644 w 1371600"/>
              <a:gd name="connsiteY290" fmla="*/ 40163 h 172561"/>
              <a:gd name="connsiteX291" fmla="*/ 1350644 w 1371600"/>
              <a:gd name="connsiteY291" fmla="*/ 63024 h 172561"/>
              <a:gd name="connsiteX292" fmla="*/ 1353502 w 1371600"/>
              <a:gd name="connsiteY292" fmla="*/ 68739 h 172561"/>
              <a:gd name="connsiteX293" fmla="*/ 1356359 w 1371600"/>
              <a:gd name="connsiteY293" fmla="*/ 67786 h 172561"/>
              <a:gd name="connsiteX294" fmla="*/ 1357312 w 1371600"/>
              <a:gd name="connsiteY294" fmla="*/ 70644 h 172561"/>
              <a:gd name="connsiteX295" fmla="*/ 1350644 w 1371600"/>
              <a:gd name="connsiteY295" fmla="*/ 72549 h 172561"/>
              <a:gd name="connsiteX296" fmla="*/ 1342072 w 1371600"/>
              <a:gd name="connsiteY296" fmla="*/ 65881 h 172561"/>
              <a:gd name="connsiteX297" fmla="*/ 1328737 w 1371600"/>
              <a:gd name="connsiteY297" fmla="*/ 73501 h 172561"/>
              <a:gd name="connsiteX298" fmla="*/ 1315402 w 1371600"/>
              <a:gd name="connsiteY298" fmla="*/ 61119 h 172561"/>
              <a:gd name="connsiteX299" fmla="*/ 1335404 w 1371600"/>
              <a:gd name="connsiteY299" fmla="*/ 46831 h 172561"/>
              <a:gd name="connsiteX300" fmla="*/ 1342072 w 1371600"/>
              <a:gd name="connsiteY300" fmla="*/ 46831 h 172561"/>
              <a:gd name="connsiteX301" fmla="*/ 1342072 w 1371600"/>
              <a:gd name="connsiteY301" fmla="*/ 40163 h 172561"/>
              <a:gd name="connsiteX302" fmla="*/ 1332547 w 1371600"/>
              <a:gd name="connsiteY302" fmla="*/ 26829 h 172561"/>
              <a:gd name="connsiteX303" fmla="*/ 1324927 w 1371600"/>
              <a:gd name="connsiteY303" fmla="*/ 30639 h 172561"/>
              <a:gd name="connsiteX304" fmla="*/ 1324927 w 1371600"/>
              <a:gd name="connsiteY304" fmla="*/ 31591 h 172561"/>
              <a:gd name="connsiteX305" fmla="*/ 1327784 w 1371600"/>
              <a:gd name="connsiteY305" fmla="*/ 31591 h 172561"/>
              <a:gd name="connsiteX306" fmla="*/ 1328737 w 1371600"/>
              <a:gd name="connsiteY306" fmla="*/ 35401 h 172561"/>
              <a:gd name="connsiteX307" fmla="*/ 1323022 w 1371600"/>
              <a:gd name="connsiteY307" fmla="*/ 40163 h 172561"/>
              <a:gd name="connsiteX308" fmla="*/ 1317307 w 1371600"/>
              <a:gd name="connsiteY308" fmla="*/ 34449 h 172561"/>
              <a:gd name="connsiteX309" fmla="*/ 1333499 w 1371600"/>
              <a:gd name="connsiteY309" fmla="*/ 22066 h 172561"/>
              <a:gd name="connsiteX310" fmla="*/ 1222057 w 1371600"/>
              <a:gd name="connsiteY310" fmla="*/ 22066 h 172561"/>
              <a:gd name="connsiteX311" fmla="*/ 1236345 w 1371600"/>
              <a:gd name="connsiteY311" fmla="*/ 38259 h 172561"/>
              <a:gd name="connsiteX312" fmla="*/ 1236345 w 1371600"/>
              <a:gd name="connsiteY312" fmla="*/ 66834 h 172561"/>
              <a:gd name="connsiteX313" fmla="*/ 1243965 w 1371600"/>
              <a:gd name="connsiteY313" fmla="*/ 67786 h 172561"/>
              <a:gd name="connsiteX314" fmla="*/ 1243965 w 1371600"/>
              <a:gd name="connsiteY314" fmla="*/ 72549 h 172561"/>
              <a:gd name="connsiteX315" fmla="*/ 1222057 w 1371600"/>
              <a:gd name="connsiteY315" fmla="*/ 72549 h 172561"/>
              <a:gd name="connsiteX316" fmla="*/ 1222057 w 1371600"/>
              <a:gd name="connsiteY316" fmla="*/ 68739 h 172561"/>
              <a:gd name="connsiteX317" fmla="*/ 1227772 w 1371600"/>
              <a:gd name="connsiteY317" fmla="*/ 67786 h 172561"/>
              <a:gd name="connsiteX318" fmla="*/ 1227772 w 1371600"/>
              <a:gd name="connsiteY318" fmla="*/ 39211 h 172561"/>
              <a:gd name="connsiteX319" fmla="*/ 1219200 w 1371600"/>
              <a:gd name="connsiteY319" fmla="*/ 28734 h 172561"/>
              <a:gd name="connsiteX320" fmla="*/ 1206817 w 1371600"/>
              <a:gd name="connsiteY320" fmla="*/ 41116 h 172561"/>
              <a:gd name="connsiteX321" fmla="*/ 1206817 w 1371600"/>
              <a:gd name="connsiteY321" fmla="*/ 66834 h 172561"/>
              <a:gd name="connsiteX322" fmla="*/ 1212532 w 1371600"/>
              <a:gd name="connsiteY322" fmla="*/ 67786 h 172561"/>
              <a:gd name="connsiteX323" fmla="*/ 1213485 w 1371600"/>
              <a:gd name="connsiteY323" fmla="*/ 67786 h 172561"/>
              <a:gd name="connsiteX324" fmla="*/ 1213485 w 1371600"/>
              <a:gd name="connsiteY324" fmla="*/ 71596 h 172561"/>
              <a:gd name="connsiteX325" fmla="*/ 1191577 w 1371600"/>
              <a:gd name="connsiteY325" fmla="*/ 71596 h 172561"/>
              <a:gd name="connsiteX326" fmla="*/ 1191577 w 1371600"/>
              <a:gd name="connsiteY326" fmla="*/ 67786 h 172561"/>
              <a:gd name="connsiteX327" fmla="*/ 1197292 w 1371600"/>
              <a:gd name="connsiteY327" fmla="*/ 66834 h 172561"/>
              <a:gd name="connsiteX328" fmla="*/ 1197292 w 1371600"/>
              <a:gd name="connsiteY328" fmla="*/ 27781 h 172561"/>
              <a:gd name="connsiteX329" fmla="*/ 1191577 w 1371600"/>
              <a:gd name="connsiteY329" fmla="*/ 26829 h 172561"/>
              <a:gd name="connsiteX330" fmla="*/ 1191577 w 1371600"/>
              <a:gd name="connsiteY330" fmla="*/ 23019 h 172561"/>
              <a:gd name="connsiteX331" fmla="*/ 1204912 w 1371600"/>
              <a:gd name="connsiteY331" fmla="*/ 23019 h 172561"/>
              <a:gd name="connsiteX332" fmla="*/ 1205865 w 1371600"/>
              <a:gd name="connsiteY332" fmla="*/ 31591 h 172561"/>
              <a:gd name="connsiteX333" fmla="*/ 1222057 w 1371600"/>
              <a:gd name="connsiteY333" fmla="*/ 22066 h 172561"/>
              <a:gd name="connsiteX334" fmla="*/ 1094422 w 1371600"/>
              <a:gd name="connsiteY334" fmla="*/ 22066 h 172561"/>
              <a:gd name="connsiteX335" fmla="*/ 1111566 w 1371600"/>
              <a:gd name="connsiteY335" fmla="*/ 43974 h 172561"/>
              <a:gd name="connsiteX336" fmla="*/ 1111566 w 1371600"/>
              <a:gd name="connsiteY336" fmla="*/ 47784 h 172561"/>
              <a:gd name="connsiteX337" fmla="*/ 1082039 w 1371600"/>
              <a:gd name="connsiteY337" fmla="*/ 47784 h 172561"/>
              <a:gd name="connsiteX338" fmla="*/ 1095374 w 1371600"/>
              <a:gd name="connsiteY338" fmla="*/ 66834 h 172561"/>
              <a:gd name="connsiteX339" fmla="*/ 1107757 w 1371600"/>
              <a:gd name="connsiteY339" fmla="*/ 58261 h 172561"/>
              <a:gd name="connsiteX340" fmla="*/ 1111566 w 1371600"/>
              <a:gd name="connsiteY340" fmla="*/ 60166 h 172561"/>
              <a:gd name="connsiteX341" fmla="*/ 1093469 w 1371600"/>
              <a:gd name="connsiteY341" fmla="*/ 72549 h 172561"/>
              <a:gd name="connsiteX342" fmla="*/ 1072514 w 1371600"/>
              <a:gd name="connsiteY342" fmla="*/ 47784 h 172561"/>
              <a:gd name="connsiteX343" fmla="*/ 1094422 w 1371600"/>
              <a:gd name="connsiteY343" fmla="*/ 22066 h 172561"/>
              <a:gd name="connsiteX344" fmla="*/ 1287780 w 1371600"/>
              <a:gd name="connsiteY344" fmla="*/ 19209 h 172561"/>
              <a:gd name="connsiteX345" fmla="*/ 1290637 w 1371600"/>
              <a:gd name="connsiteY345" fmla="*/ 20161 h 172561"/>
              <a:gd name="connsiteX346" fmla="*/ 1290637 w 1371600"/>
              <a:gd name="connsiteY346" fmla="*/ 27782 h 172561"/>
              <a:gd name="connsiteX347" fmla="*/ 1282065 w 1371600"/>
              <a:gd name="connsiteY347" fmla="*/ 28734 h 172561"/>
              <a:gd name="connsiteX348" fmla="*/ 1286828 w 1371600"/>
              <a:gd name="connsiteY348" fmla="*/ 40164 h 172561"/>
              <a:gd name="connsiteX349" fmla="*/ 1268730 w 1371600"/>
              <a:gd name="connsiteY349" fmla="*/ 57309 h 172561"/>
              <a:gd name="connsiteX350" fmla="*/ 1263015 w 1371600"/>
              <a:gd name="connsiteY350" fmla="*/ 56357 h 172561"/>
              <a:gd name="connsiteX351" fmla="*/ 1258253 w 1371600"/>
              <a:gd name="connsiteY351" fmla="*/ 62072 h 172561"/>
              <a:gd name="connsiteX352" fmla="*/ 1262062 w 1371600"/>
              <a:gd name="connsiteY352" fmla="*/ 63977 h 172561"/>
              <a:gd name="connsiteX353" fmla="*/ 1270635 w 1371600"/>
              <a:gd name="connsiteY353" fmla="*/ 63977 h 172561"/>
              <a:gd name="connsiteX354" fmla="*/ 1289685 w 1371600"/>
              <a:gd name="connsiteY354" fmla="*/ 76359 h 172561"/>
              <a:gd name="connsiteX355" fmla="*/ 1265872 w 1371600"/>
              <a:gd name="connsiteY355" fmla="*/ 91599 h 172561"/>
              <a:gd name="connsiteX356" fmla="*/ 1245870 w 1371600"/>
              <a:gd name="connsiteY356" fmla="*/ 80169 h 172561"/>
              <a:gd name="connsiteX357" fmla="*/ 1252537 w 1371600"/>
              <a:gd name="connsiteY357" fmla="*/ 70644 h 172561"/>
              <a:gd name="connsiteX358" fmla="*/ 1249680 w 1371600"/>
              <a:gd name="connsiteY358" fmla="*/ 64929 h 172561"/>
              <a:gd name="connsiteX359" fmla="*/ 1258253 w 1371600"/>
              <a:gd name="connsiteY359" fmla="*/ 53499 h 172561"/>
              <a:gd name="connsiteX360" fmla="*/ 1249680 w 1371600"/>
              <a:gd name="connsiteY360" fmla="*/ 39212 h 172561"/>
              <a:gd name="connsiteX361" fmla="*/ 1268730 w 1371600"/>
              <a:gd name="connsiteY361" fmla="*/ 21114 h 172561"/>
              <a:gd name="connsiteX362" fmla="*/ 1279208 w 1371600"/>
              <a:gd name="connsiteY362" fmla="*/ 23972 h 172561"/>
              <a:gd name="connsiteX363" fmla="*/ 1287780 w 1371600"/>
              <a:gd name="connsiteY363" fmla="*/ 19209 h 172561"/>
              <a:gd name="connsiteX364" fmla="*/ 874395 w 1371600"/>
              <a:gd name="connsiteY364" fmla="*/ 7779 h 172561"/>
              <a:gd name="connsiteX365" fmla="*/ 874395 w 1371600"/>
              <a:gd name="connsiteY365" fmla="*/ 66834 h 172561"/>
              <a:gd name="connsiteX366" fmla="*/ 878205 w 1371600"/>
              <a:gd name="connsiteY366" fmla="*/ 66834 h 172561"/>
              <a:gd name="connsiteX367" fmla="*/ 905827 w 1371600"/>
              <a:gd name="connsiteY367" fmla="*/ 36354 h 172561"/>
              <a:gd name="connsiteX368" fmla="*/ 877252 w 1371600"/>
              <a:gd name="connsiteY368" fmla="*/ 7779 h 172561"/>
              <a:gd name="connsiteX369" fmla="*/ 857250 w 1371600"/>
              <a:gd name="connsiteY369" fmla="*/ 3016 h 172561"/>
              <a:gd name="connsiteX370" fmla="*/ 880110 w 1371600"/>
              <a:gd name="connsiteY370" fmla="*/ 3016 h 172561"/>
              <a:gd name="connsiteX371" fmla="*/ 917258 w 1371600"/>
              <a:gd name="connsiteY371" fmla="*/ 36354 h 172561"/>
              <a:gd name="connsiteX372" fmla="*/ 878205 w 1371600"/>
              <a:gd name="connsiteY372" fmla="*/ 71596 h 172561"/>
              <a:gd name="connsiteX373" fmla="*/ 857250 w 1371600"/>
              <a:gd name="connsiteY373" fmla="*/ 71596 h 172561"/>
              <a:gd name="connsiteX374" fmla="*/ 857250 w 1371600"/>
              <a:gd name="connsiteY374" fmla="*/ 67786 h 172561"/>
              <a:gd name="connsiteX375" fmla="*/ 864870 w 1371600"/>
              <a:gd name="connsiteY375" fmla="*/ 66834 h 172561"/>
              <a:gd name="connsiteX376" fmla="*/ 864870 w 1371600"/>
              <a:gd name="connsiteY376" fmla="*/ 7779 h 172561"/>
              <a:gd name="connsiteX377" fmla="*/ 857250 w 1371600"/>
              <a:gd name="connsiteY377" fmla="*/ 6826 h 172561"/>
              <a:gd name="connsiteX378" fmla="*/ 624840 w 1371600"/>
              <a:gd name="connsiteY378" fmla="*/ 3016 h 172561"/>
              <a:gd name="connsiteX379" fmla="*/ 662940 w 1371600"/>
              <a:gd name="connsiteY379" fmla="*/ 3016 h 172561"/>
              <a:gd name="connsiteX380" fmla="*/ 681990 w 1371600"/>
              <a:gd name="connsiteY380" fmla="*/ 96361 h 172561"/>
              <a:gd name="connsiteX381" fmla="*/ 730567 w 1371600"/>
              <a:gd name="connsiteY381" fmla="*/ 3016 h 172561"/>
              <a:gd name="connsiteX382" fmla="*/ 768667 w 1371600"/>
              <a:gd name="connsiteY382" fmla="*/ 3016 h 172561"/>
              <a:gd name="connsiteX383" fmla="*/ 771525 w 1371600"/>
              <a:gd name="connsiteY383" fmla="*/ 168751 h 172561"/>
              <a:gd name="connsiteX384" fmla="*/ 730567 w 1371600"/>
              <a:gd name="connsiteY384" fmla="*/ 168751 h 172561"/>
              <a:gd name="connsiteX385" fmla="*/ 730567 w 1371600"/>
              <a:gd name="connsiteY385" fmla="*/ 71596 h 172561"/>
              <a:gd name="connsiteX386" fmla="*/ 681990 w 1371600"/>
              <a:gd name="connsiteY386" fmla="*/ 168751 h 172561"/>
              <a:gd name="connsiteX387" fmla="*/ 660082 w 1371600"/>
              <a:gd name="connsiteY387" fmla="*/ 168751 h 172561"/>
              <a:gd name="connsiteX388" fmla="*/ 642937 w 1371600"/>
              <a:gd name="connsiteY388" fmla="*/ 71596 h 172561"/>
              <a:gd name="connsiteX389" fmla="*/ 614362 w 1371600"/>
              <a:gd name="connsiteY389" fmla="*/ 168751 h 172561"/>
              <a:gd name="connsiteX390" fmla="*/ 572452 w 1371600"/>
              <a:gd name="connsiteY390" fmla="*/ 168751 h 172561"/>
              <a:gd name="connsiteX391" fmla="*/ 188595 w 1371600"/>
              <a:gd name="connsiteY391" fmla="*/ 3016 h 172561"/>
              <a:gd name="connsiteX392" fmla="*/ 306705 w 1371600"/>
              <a:gd name="connsiteY392" fmla="*/ 3016 h 172561"/>
              <a:gd name="connsiteX393" fmla="*/ 300990 w 1371600"/>
              <a:gd name="connsiteY393" fmla="*/ 42069 h 172561"/>
              <a:gd name="connsiteX394" fmla="*/ 182880 w 1371600"/>
              <a:gd name="connsiteY394" fmla="*/ 42069 h 172561"/>
              <a:gd name="connsiteX395" fmla="*/ 79058 w 1371600"/>
              <a:gd name="connsiteY395" fmla="*/ 3016 h 172561"/>
              <a:gd name="connsiteX396" fmla="*/ 124778 w 1371600"/>
              <a:gd name="connsiteY396" fmla="*/ 3016 h 172561"/>
              <a:gd name="connsiteX397" fmla="*/ 161925 w 1371600"/>
              <a:gd name="connsiteY397" fmla="*/ 168751 h 172561"/>
              <a:gd name="connsiteX398" fmla="*/ 121920 w 1371600"/>
              <a:gd name="connsiteY398" fmla="*/ 168751 h 172561"/>
              <a:gd name="connsiteX399" fmla="*/ 115253 w 1371600"/>
              <a:gd name="connsiteY399" fmla="*/ 136366 h 172561"/>
              <a:gd name="connsiteX400" fmla="*/ 55245 w 1371600"/>
              <a:gd name="connsiteY400" fmla="*/ 136366 h 172561"/>
              <a:gd name="connsiteX401" fmla="*/ 41910 w 1371600"/>
              <a:gd name="connsiteY401" fmla="*/ 168751 h 172561"/>
              <a:gd name="connsiteX402" fmla="*/ 0 w 1371600"/>
              <a:gd name="connsiteY402" fmla="*/ 168751 h 172561"/>
              <a:gd name="connsiteX403" fmla="*/ 1175385 w 1371600"/>
              <a:gd name="connsiteY403" fmla="*/ 2064 h 172561"/>
              <a:gd name="connsiteX404" fmla="*/ 1182052 w 1371600"/>
              <a:gd name="connsiteY404" fmla="*/ 7779 h 172561"/>
              <a:gd name="connsiteX405" fmla="*/ 1176337 w 1371600"/>
              <a:gd name="connsiteY405" fmla="*/ 13494 h 172561"/>
              <a:gd name="connsiteX406" fmla="*/ 1169670 w 1371600"/>
              <a:gd name="connsiteY406" fmla="*/ 7779 h 172561"/>
              <a:gd name="connsiteX407" fmla="*/ 1175385 w 1371600"/>
              <a:gd name="connsiteY407" fmla="*/ 2064 h 172561"/>
              <a:gd name="connsiteX408" fmla="*/ 1009650 w 1371600"/>
              <a:gd name="connsiteY408" fmla="*/ 2064 h 172561"/>
              <a:gd name="connsiteX409" fmla="*/ 1016317 w 1371600"/>
              <a:gd name="connsiteY409" fmla="*/ 7779 h 172561"/>
              <a:gd name="connsiteX410" fmla="*/ 1010602 w 1371600"/>
              <a:gd name="connsiteY410" fmla="*/ 13494 h 172561"/>
              <a:gd name="connsiteX411" fmla="*/ 1003935 w 1371600"/>
              <a:gd name="connsiteY411" fmla="*/ 7779 h 172561"/>
              <a:gd name="connsiteX412" fmla="*/ 1009650 w 1371600"/>
              <a:gd name="connsiteY412" fmla="*/ 2064 h 172561"/>
              <a:gd name="connsiteX413" fmla="*/ 384810 w 1371600"/>
              <a:gd name="connsiteY413" fmla="*/ 1111 h 172561"/>
              <a:gd name="connsiteX414" fmla="*/ 433387 w 1371600"/>
              <a:gd name="connsiteY414" fmla="*/ 14446 h 172561"/>
              <a:gd name="connsiteX415" fmla="*/ 425767 w 1371600"/>
              <a:gd name="connsiteY415" fmla="*/ 53499 h 172561"/>
              <a:gd name="connsiteX416" fmla="*/ 388620 w 1371600"/>
              <a:gd name="connsiteY416" fmla="*/ 40164 h 172561"/>
              <a:gd name="connsiteX417" fmla="*/ 337185 w 1371600"/>
              <a:gd name="connsiteY417" fmla="*/ 87789 h 172561"/>
              <a:gd name="connsiteX418" fmla="*/ 380047 w 1371600"/>
              <a:gd name="connsiteY418" fmla="*/ 132556 h 172561"/>
              <a:gd name="connsiteX419" fmla="*/ 416242 w 1371600"/>
              <a:gd name="connsiteY419" fmla="*/ 126841 h 172561"/>
              <a:gd name="connsiteX420" fmla="*/ 410527 w 1371600"/>
              <a:gd name="connsiteY420" fmla="*/ 166846 h 172561"/>
              <a:gd name="connsiteX421" fmla="*/ 373380 w 1371600"/>
              <a:gd name="connsiteY421" fmla="*/ 172561 h 172561"/>
              <a:gd name="connsiteX422" fmla="*/ 295275 w 1371600"/>
              <a:gd name="connsiteY422" fmla="*/ 90646 h 172561"/>
              <a:gd name="connsiteX423" fmla="*/ 384810 w 1371600"/>
              <a:gd name="connsiteY423" fmla="*/ 1111 h 172561"/>
              <a:gd name="connsiteX424" fmla="*/ 968692 w 1371600"/>
              <a:gd name="connsiteY424" fmla="*/ 159 h 172561"/>
              <a:gd name="connsiteX425" fmla="*/ 984885 w 1371600"/>
              <a:gd name="connsiteY425" fmla="*/ 159 h 172561"/>
              <a:gd name="connsiteX426" fmla="*/ 984885 w 1371600"/>
              <a:gd name="connsiteY426" fmla="*/ 66834 h 172561"/>
              <a:gd name="connsiteX427" fmla="*/ 992505 w 1371600"/>
              <a:gd name="connsiteY427" fmla="*/ 67787 h 172561"/>
              <a:gd name="connsiteX428" fmla="*/ 992505 w 1371600"/>
              <a:gd name="connsiteY428" fmla="*/ 71597 h 172561"/>
              <a:gd name="connsiteX429" fmla="*/ 968692 w 1371600"/>
              <a:gd name="connsiteY429" fmla="*/ 71597 h 172561"/>
              <a:gd name="connsiteX430" fmla="*/ 968692 w 1371600"/>
              <a:gd name="connsiteY430" fmla="*/ 67787 h 172561"/>
              <a:gd name="connsiteX431" fmla="*/ 975360 w 1371600"/>
              <a:gd name="connsiteY431" fmla="*/ 66834 h 172561"/>
              <a:gd name="connsiteX432" fmla="*/ 975360 w 1371600"/>
              <a:gd name="connsiteY432" fmla="*/ 4922 h 172561"/>
              <a:gd name="connsiteX433" fmla="*/ 968692 w 1371600"/>
              <a:gd name="connsiteY433" fmla="*/ 3969 h 172561"/>
              <a:gd name="connsiteX434" fmla="*/ 517207 w 1371600"/>
              <a:gd name="connsiteY434" fmla="*/ 158 h 172561"/>
              <a:gd name="connsiteX435" fmla="*/ 584835 w 1371600"/>
              <a:gd name="connsiteY435" fmla="*/ 86836 h 172561"/>
              <a:gd name="connsiteX436" fmla="*/ 493395 w 1371600"/>
              <a:gd name="connsiteY436" fmla="*/ 169703 h 172561"/>
              <a:gd name="connsiteX437" fmla="*/ 425767 w 1371600"/>
              <a:gd name="connsiteY437" fmla="*/ 83026 h 172561"/>
              <a:gd name="connsiteX438" fmla="*/ 517207 w 1371600"/>
              <a:gd name="connsiteY438" fmla="*/ 158 h 17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Lst>
            <a:rect l="l" t="t" r="r" b="b"/>
            <a:pathLst>
              <a:path w="1371600" h="172561">
                <a:moveTo>
                  <a:pt x="169544" y="129699"/>
                </a:moveTo>
                <a:lnTo>
                  <a:pt x="286702" y="129699"/>
                </a:lnTo>
                <a:lnTo>
                  <a:pt x="280987" y="168752"/>
                </a:lnTo>
                <a:lnTo>
                  <a:pt x="162877" y="168752"/>
                </a:lnTo>
                <a:close/>
                <a:moveTo>
                  <a:pt x="1343977" y="124936"/>
                </a:moveTo>
                <a:cubicBezTo>
                  <a:pt x="1334452" y="124936"/>
                  <a:pt x="1331595" y="132556"/>
                  <a:pt x="1331595" y="144938"/>
                </a:cubicBezTo>
                <a:cubicBezTo>
                  <a:pt x="1331595" y="154464"/>
                  <a:pt x="1333500" y="163989"/>
                  <a:pt x="1343025" y="163989"/>
                </a:cubicBezTo>
                <a:cubicBezTo>
                  <a:pt x="1349692" y="163989"/>
                  <a:pt x="1355407" y="158274"/>
                  <a:pt x="1355407" y="151606"/>
                </a:cubicBezTo>
                <a:lnTo>
                  <a:pt x="1355407" y="136366"/>
                </a:lnTo>
                <a:cubicBezTo>
                  <a:pt x="1355407" y="128746"/>
                  <a:pt x="1349692" y="124936"/>
                  <a:pt x="1343977" y="124936"/>
                </a:cubicBezTo>
                <a:close/>
                <a:moveTo>
                  <a:pt x="884872" y="124936"/>
                </a:moveTo>
                <a:cubicBezTo>
                  <a:pt x="878204" y="124936"/>
                  <a:pt x="872489" y="129699"/>
                  <a:pt x="872489" y="138271"/>
                </a:cubicBezTo>
                <a:lnTo>
                  <a:pt x="872489" y="152558"/>
                </a:lnTo>
                <a:cubicBezTo>
                  <a:pt x="872489" y="160178"/>
                  <a:pt x="877252" y="164941"/>
                  <a:pt x="883920" y="164941"/>
                </a:cubicBezTo>
                <a:cubicBezTo>
                  <a:pt x="892492" y="164941"/>
                  <a:pt x="894397" y="157321"/>
                  <a:pt x="895349" y="143986"/>
                </a:cubicBezTo>
                <a:cubicBezTo>
                  <a:pt x="895349" y="131604"/>
                  <a:pt x="893445" y="124936"/>
                  <a:pt x="884872" y="124936"/>
                </a:cubicBezTo>
                <a:close/>
                <a:moveTo>
                  <a:pt x="1227772" y="123984"/>
                </a:moveTo>
                <a:cubicBezTo>
                  <a:pt x="1218247" y="123984"/>
                  <a:pt x="1216342" y="133509"/>
                  <a:pt x="1216342" y="143986"/>
                </a:cubicBezTo>
                <a:cubicBezTo>
                  <a:pt x="1216342" y="154464"/>
                  <a:pt x="1218247" y="164941"/>
                  <a:pt x="1227772" y="164941"/>
                </a:cubicBezTo>
                <a:cubicBezTo>
                  <a:pt x="1237297" y="164941"/>
                  <a:pt x="1239202" y="155416"/>
                  <a:pt x="1239202" y="144938"/>
                </a:cubicBezTo>
                <a:cubicBezTo>
                  <a:pt x="1239202" y="134461"/>
                  <a:pt x="1237297" y="123984"/>
                  <a:pt x="1227772" y="123984"/>
                </a:cubicBezTo>
                <a:close/>
                <a:moveTo>
                  <a:pt x="1048702" y="123984"/>
                </a:moveTo>
                <a:cubicBezTo>
                  <a:pt x="1041083" y="123984"/>
                  <a:pt x="1038225" y="130651"/>
                  <a:pt x="1037272" y="139224"/>
                </a:cubicBezTo>
                <a:lnTo>
                  <a:pt x="1058227" y="139224"/>
                </a:lnTo>
                <a:lnTo>
                  <a:pt x="1058227" y="137318"/>
                </a:lnTo>
                <a:cubicBezTo>
                  <a:pt x="1058227" y="128746"/>
                  <a:pt x="1055370" y="123984"/>
                  <a:pt x="1048702" y="123984"/>
                </a:cubicBezTo>
                <a:close/>
                <a:moveTo>
                  <a:pt x="933450" y="123984"/>
                </a:moveTo>
                <a:cubicBezTo>
                  <a:pt x="925830" y="123984"/>
                  <a:pt x="922972" y="130651"/>
                  <a:pt x="922020" y="139224"/>
                </a:cubicBezTo>
                <a:lnTo>
                  <a:pt x="942975" y="139224"/>
                </a:lnTo>
                <a:lnTo>
                  <a:pt x="942975" y="137318"/>
                </a:lnTo>
                <a:cubicBezTo>
                  <a:pt x="942975" y="128746"/>
                  <a:pt x="940117" y="123984"/>
                  <a:pt x="933450" y="123984"/>
                </a:cubicBezTo>
                <a:close/>
                <a:moveTo>
                  <a:pt x="1131570" y="120174"/>
                </a:moveTo>
                <a:lnTo>
                  <a:pt x="1151572" y="120174"/>
                </a:lnTo>
                <a:lnTo>
                  <a:pt x="1151572" y="123984"/>
                </a:lnTo>
                <a:lnTo>
                  <a:pt x="1145858" y="123984"/>
                </a:lnTo>
                <a:lnTo>
                  <a:pt x="1156335" y="159227"/>
                </a:lnTo>
                <a:lnTo>
                  <a:pt x="1165860" y="132556"/>
                </a:lnTo>
                <a:lnTo>
                  <a:pt x="1163002" y="123984"/>
                </a:lnTo>
                <a:lnTo>
                  <a:pt x="1159192" y="123984"/>
                </a:lnTo>
                <a:lnTo>
                  <a:pt x="1159192" y="120174"/>
                </a:lnTo>
                <a:lnTo>
                  <a:pt x="1177290" y="120174"/>
                </a:lnTo>
                <a:lnTo>
                  <a:pt x="1177290" y="123984"/>
                </a:lnTo>
                <a:lnTo>
                  <a:pt x="1172527" y="123984"/>
                </a:lnTo>
                <a:lnTo>
                  <a:pt x="1183958" y="159227"/>
                </a:lnTo>
                <a:lnTo>
                  <a:pt x="1193483" y="123984"/>
                </a:lnTo>
                <a:lnTo>
                  <a:pt x="1186815" y="123984"/>
                </a:lnTo>
                <a:lnTo>
                  <a:pt x="1186815" y="120174"/>
                </a:lnTo>
                <a:lnTo>
                  <a:pt x="1203960" y="120174"/>
                </a:lnTo>
                <a:lnTo>
                  <a:pt x="1203960" y="123984"/>
                </a:lnTo>
                <a:lnTo>
                  <a:pt x="1199197" y="123984"/>
                </a:lnTo>
                <a:lnTo>
                  <a:pt x="1185862" y="168752"/>
                </a:lnTo>
                <a:lnTo>
                  <a:pt x="1179195" y="168752"/>
                </a:lnTo>
                <a:lnTo>
                  <a:pt x="1168717" y="140176"/>
                </a:lnTo>
                <a:lnTo>
                  <a:pt x="1167765" y="140176"/>
                </a:lnTo>
                <a:lnTo>
                  <a:pt x="1157287" y="168752"/>
                </a:lnTo>
                <a:lnTo>
                  <a:pt x="1150620" y="168752"/>
                </a:lnTo>
                <a:lnTo>
                  <a:pt x="1135380" y="123984"/>
                </a:lnTo>
                <a:lnTo>
                  <a:pt x="1131570" y="123984"/>
                </a:lnTo>
                <a:close/>
                <a:moveTo>
                  <a:pt x="1283017" y="119221"/>
                </a:moveTo>
                <a:cubicBezTo>
                  <a:pt x="1288732" y="119221"/>
                  <a:pt x="1293495" y="122079"/>
                  <a:pt x="1292542" y="127793"/>
                </a:cubicBezTo>
                <a:cubicBezTo>
                  <a:pt x="1292542" y="133509"/>
                  <a:pt x="1289684" y="135413"/>
                  <a:pt x="1285875" y="135413"/>
                </a:cubicBezTo>
                <a:cubicBezTo>
                  <a:pt x="1282065" y="135413"/>
                  <a:pt x="1280159" y="132556"/>
                  <a:pt x="1280159" y="128746"/>
                </a:cubicBezTo>
                <a:lnTo>
                  <a:pt x="1283017" y="127793"/>
                </a:lnTo>
                <a:cubicBezTo>
                  <a:pt x="1283017" y="127793"/>
                  <a:pt x="1283017" y="126841"/>
                  <a:pt x="1283017" y="126841"/>
                </a:cubicBezTo>
                <a:cubicBezTo>
                  <a:pt x="1283017" y="125888"/>
                  <a:pt x="1282065" y="124936"/>
                  <a:pt x="1280159" y="124936"/>
                </a:cubicBezTo>
                <a:cubicBezTo>
                  <a:pt x="1274445" y="124936"/>
                  <a:pt x="1269682" y="131604"/>
                  <a:pt x="1269682" y="137318"/>
                </a:cubicBezTo>
                <a:lnTo>
                  <a:pt x="1269682" y="163989"/>
                </a:lnTo>
                <a:lnTo>
                  <a:pt x="1280159" y="164941"/>
                </a:lnTo>
                <a:lnTo>
                  <a:pt x="1280159" y="168751"/>
                </a:lnTo>
                <a:lnTo>
                  <a:pt x="1254442" y="168751"/>
                </a:lnTo>
                <a:lnTo>
                  <a:pt x="1254442" y="164941"/>
                </a:lnTo>
                <a:lnTo>
                  <a:pt x="1260157" y="163989"/>
                </a:lnTo>
                <a:lnTo>
                  <a:pt x="1260157" y="124936"/>
                </a:lnTo>
                <a:lnTo>
                  <a:pt x="1254442" y="123984"/>
                </a:lnTo>
                <a:lnTo>
                  <a:pt x="1254442" y="120174"/>
                </a:lnTo>
                <a:lnTo>
                  <a:pt x="1268730" y="120174"/>
                </a:lnTo>
                <a:lnTo>
                  <a:pt x="1269682" y="127793"/>
                </a:lnTo>
                <a:cubicBezTo>
                  <a:pt x="1271587" y="123031"/>
                  <a:pt x="1276350" y="119221"/>
                  <a:pt x="1283017" y="119221"/>
                </a:cubicBezTo>
                <a:close/>
                <a:moveTo>
                  <a:pt x="1228725" y="119221"/>
                </a:moveTo>
                <a:cubicBezTo>
                  <a:pt x="1243012" y="119221"/>
                  <a:pt x="1249680" y="129699"/>
                  <a:pt x="1250632" y="143986"/>
                </a:cubicBezTo>
                <a:cubicBezTo>
                  <a:pt x="1250632" y="159226"/>
                  <a:pt x="1243012" y="169703"/>
                  <a:pt x="1228725" y="169703"/>
                </a:cubicBezTo>
                <a:cubicBezTo>
                  <a:pt x="1214437" y="169703"/>
                  <a:pt x="1206817" y="160178"/>
                  <a:pt x="1206817" y="144938"/>
                </a:cubicBezTo>
                <a:cubicBezTo>
                  <a:pt x="1206817" y="129699"/>
                  <a:pt x="1215390" y="119221"/>
                  <a:pt x="1228725" y="119221"/>
                </a:cubicBezTo>
                <a:close/>
                <a:moveTo>
                  <a:pt x="1101089" y="119221"/>
                </a:moveTo>
                <a:cubicBezTo>
                  <a:pt x="1106804" y="119221"/>
                  <a:pt x="1110614" y="122079"/>
                  <a:pt x="1109662" y="127793"/>
                </a:cubicBezTo>
                <a:cubicBezTo>
                  <a:pt x="1109662" y="133509"/>
                  <a:pt x="1106804" y="135413"/>
                  <a:pt x="1102994" y="135413"/>
                </a:cubicBezTo>
                <a:cubicBezTo>
                  <a:pt x="1099184" y="135413"/>
                  <a:pt x="1097279" y="132556"/>
                  <a:pt x="1097279" y="128746"/>
                </a:cubicBezTo>
                <a:lnTo>
                  <a:pt x="1100137" y="127793"/>
                </a:lnTo>
                <a:cubicBezTo>
                  <a:pt x="1100137" y="127793"/>
                  <a:pt x="1100137" y="126841"/>
                  <a:pt x="1100137" y="126841"/>
                </a:cubicBezTo>
                <a:cubicBezTo>
                  <a:pt x="1100137" y="125888"/>
                  <a:pt x="1099184" y="124936"/>
                  <a:pt x="1097279" y="124936"/>
                </a:cubicBezTo>
                <a:cubicBezTo>
                  <a:pt x="1092516" y="124936"/>
                  <a:pt x="1087754" y="131604"/>
                  <a:pt x="1087754" y="137318"/>
                </a:cubicBezTo>
                <a:lnTo>
                  <a:pt x="1087754" y="163989"/>
                </a:lnTo>
                <a:lnTo>
                  <a:pt x="1098232" y="164941"/>
                </a:lnTo>
                <a:lnTo>
                  <a:pt x="1098232" y="168751"/>
                </a:lnTo>
                <a:lnTo>
                  <a:pt x="1072514" y="168751"/>
                </a:lnTo>
                <a:lnTo>
                  <a:pt x="1072514" y="164941"/>
                </a:lnTo>
                <a:lnTo>
                  <a:pt x="1078229" y="163989"/>
                </a:lnTo>
                <a:lnTo>
                  <a:pt x="1078229" y="124936"/>
                </a:lnTo>
                <a:lnTo>
                  <a:pt x="1072514" y="123984"/>
                </a:lnTo>
                <a:lnTo>
                  <a:pt x="1072514" y="120174"/>
                </a:lnTo>
                <a:lnTo>
                  <a:pt x="1086802" y="120174"/>
                </a:lnTo>
                <a:lnTo>
                  <a:pt x="1087754" y="127793"/>
                </a:lnTo>
                <a:cubicBezTo>
                  <a:pt x="1089659" y="123031"/>
                  <a:pt x="1094422" y="119221"/>
                  <a:pt x="1101089" y="119221"/>
                </a:cubicBezTo>
                <a:close/>
                <a:moveTo>
                  <a:pt x="1048702" y="119221"/>
                </a:moveTo>
                <a:cubicBezTo>
                  <a:pt x="1060133" y="119221"/>
                  <a:pt x="1066800" y="125888"/>
                  <a:pt x="1065847" y="141129"/>
                </a:cubicBezTo>
                <a:cubicBezTo>
                  <a:pt x="1065847" y="142081"/>
                  <a:pt x="1065847" y="143986"/>
                  <a:pt x="1065847" y="144938"/>
                </a:cubicBezTo>
                <a:lnTo>
                  <a:pt x="1036320" y="144938"/>
                </a:lnTo>
                <a:cubicBezTo>
                  <a:pt x="1036320" y="156368"/>
                  <a:pt x="1040130" y="163989"/>
                  <a:pt x="1049655" y="163989"/>
                </a:cubicBezTo>
                <a:cubicBezTo>
                  <a:pt x="1056322" y="163989"/>
                  <a:pt x="1060133" y="161131"/>
                  <a:pt x="1062037" y="155416"/>
                </a:cubicBezTo>
                <a:lnTo>
                  <a:pt x="1065847" y="157321"/>
                </a:lnTo>
                <a:cubicBezTo>
                  <a:pt x="1063942" y="164941"/>
                  <a:pt x="1057275" y="169703"/>
                  <a:pt x="1047750" y="169703"/>
                </a:cubicBezTo>
                <a:cubicBezTo>
                  <a:pt x="1033462" y="169703"/>
                  <a:pt x="1026795" y="160178"/>
                  <a:pt x="1026795" y="144938"/>
                </a:cubicBezTo>
                <a:cubicBezTo>
                  <a:pt x="1026795" y="128746"/>
                  <a:pt x="1036320" y="119221"/>
                  <a:pt x="1048702" y="119221"/>
                </a:cubicBezTo>
                <a:close/>
                <a:moveTo>
                  <a:pt x="934402" y="119221"/>
                </a:moveTo>
                <a:cubicBezTo>
                  <a:pt x="945833" y="119221"/>
                  <a:pt x="952500" y="125888"/>
                  <a:pt x="951547" y="141129"/>
                </a:cubicBezTo>
                <a:cubicBezTo>
                  <a:pt x="951547" y="142081"/>
                  <a:pt x="951547" y="143986"/>
                  <a:pt x="951547" y="144938"/>
                </a:cubicBezTo>
                <a:lnTo>
                  <a:pt x="922020" y="144938"/>
                </a:lnTo>
                <a:cubicBezTo>
                  <a:pt x="922020" y="156368"/>
                  <a:pt x="925830" y="163989"/>
                  <a:pt x="935355" y="163989"/>
                </a:cubicBezTo>
                <a:cubicBezTo>
                  <a:pt x="942022" y="163989"/>
                  <a:pt x="945833" y="161131"/>
                  <a:pt x="947737" y="155416"/>
                </a:cubicBezTo>
                <a:lnTo>
                  <a:pt x="951547" y="157321"/>
                </a:lnTo>
                <a:cubicBezTo>
                  <a:pt x="949642" y="164941"/>
                  <a:pt x="942975" y="169703"/>
                  <a:pt x="933450" y="169703"/>
                </a:cubicBezTo>
                <a:cubicBezTo>
                  <a:pt x="919162" y="169703"/>
                  <a:pt x="912495" y="160178"/>
                  <a:pt x="912495" y="144938"/>
                </a:cubicBezTo>
                <a:cubicBezTo>
                  <a:pt x="912495" y="128746"/>
                  <a:pt x="922020" y="119221"/>
                  <a:pt x="934402" y="119221"/>
                </a:cubicBezTo>
                <a:close/>
                <a:moveTo>
                  <a:pt x="971549" y="105886"/>
                </a:moveTo>
                <a:lnTo>
                  <a:pt x="974407" y="105886"/>
                </a:lnTo>
                <a:lnTo>
                  <a:pt x="974407" y="120174"/>
                </a:lnTo>
                <a:lnTo>
                  <a:pt x="997266" y="120174"/>
                </a:lnTo>
                <a:lnTo>
                  <a:pt x="997266" y="107791"/>
                </a:lnTo>
                <a:lnTo>
                  <a:pt x="1003934" y="105886"/>
                </a:lnTo>
                <a:lnTo>
                  <a:pt x="1005839" y="105886"/>
                </a:lnTo>
                <a:lnTo>
                  <a:pt x="1005839" y="120174"/>
                </a:lnTo>
                <a:lnTo>
                  <a:pt x="1016316" y="120174"/>
                </a:lnTo>
                <a:lnTo>
                  <a:pt x="1016316" y="124936"/>
                </a:lnTo>
                <a:lnTo>
                  <a:pt x="1005839" y="124936"/>
                </a:lnTo>
                <a:lnTo>
                  <a:pt x="1005839" y="156368"/>
                </a:lnTo>
                <a:cubicBezTo>
                  <a:pt x="1005839" y="162083"/>
                  <a:pt x="1006791" y="163989"/>
                  <a:pt x="1010602" y="163989"/>
                </a:cubicBezTo>
                <a:cubicBezTo>
                  <a:pt x="1014412" y="163989"/>
                  <a:pt x="1016316" y="162083"/>
                  <a:pt x="1017269" y="156368"/>
                </a:cubicBezTo>
                <a:lnTo>
                  <a:pt x="1021079" y="157321"/>
                </a:lnTo>
                <a:cubicBezTo>
                  <a:pt x="1020127" y="165893"/>
                  <a:pt x="1015364" y="169703"/>
                  <a:pt x="1007744" y="169703"/>
                </a:cubicBezTo>
                <a:cubicBezTo>
                  <a:pt x="1000124" y="169703"/>
                  <a:pt x="996314" y="165893"/>
                  <a:pt x="996314" y="158274"/>
                </a:cubicBezTo>
                <a:lnTo>
                  <a:pt x="996314" y="124936"/>
                </a:lnTo>
                <a:lnTo>
                  <a:pt x="973454" y="124936"/>
                </a:lnTo>
                <a:lnTo>
                  <a:pt x="973454" y="156368"/>
                </a:lnTo>
                <a:cubicBezTo>
                  <a:pt x="973454" y="162083"/>
                  <a:pt x="974407" y="163989"/>
                  <a:pt x="978216" y="163989"/>
                </a:cubicBezTo>
                <a:cubicBezTo>
                  <a:pt x="982027" y="163989"/>
                  <a:pt x="983932" y="162083"/>
                  <a:pt x="985837" y="156368"/>
                </a:cubicBezTo>
                <a:lnTo>
                  <a:pt x="989647" y="157321"/>
                </a:lnTo>
                <a:cubicBezTo>
                  <a:pt x="988694" y="165893"/>
                  <a:pt x="983932" y="169703"/>
                  <a:pt x="976312" y="169703"/>
                </a:cubicBezTo>
                <a:cubicBezTo>
                  <a:pt x="968691" y="169703"/>
                  <a:pt x="964882" y="165893"/>
                  <a:pt x="964882" y="158274"/>
                </a:cubicBezTo>
                <a:lnTo>
                  <a:pt x="964882" y="124936"/>
                </a:lnTo>
                <a:lnTo>
                  <a:pt x="958214" y="124936"/>
                </a:lnTo>
                <a:lnTo>
                  <a:pt x="958214" y="120174"/>
                </a:lnTo>
                <a:lnTo>
                  <a:pt x="964882" y="120174"/>
                </a:lnTo>
                <a:lnTo>
                  <a:pt x="964882" y="107791"/>
                </a:lnTo>
                <a:close/>
                <a:moveTo>
                  <a:pt x="1348740" y="96361"/>
                </a:moveTo>
                <a:lnTo>
                  <a:pt x="1364932" y="96361"/>
                </a:lnTo>
                <a:lnTo>
                  <a:pt x="1364932" y="163989"/>
                </a:lnTo>
                <a:lnTo>
                  <a:pt x="1371600" y="163989"/>
                </a:lnTo>
                <a:lnTo>
                  <a:pt x="1371600" y="167799"/>
                </a:lnTo>
                <a:lnTo>
                  <a:pt x="1357312" y="167799"/>
                </a:lnTo>
                <a:lnTo>
                  <a:pt x="1356360" y="160178"/>
                </a:lnTo>
                <a:cubicBezTo>
                  <a:pt x="1353502" y="164941"/>
                  <a:pt x="1348740" y="168751"/>
                  <a:pt x="1341120" y="168751"/>
                </a:cubicBezTo>
                <a:cubicBezTo>
                  <a:pt x="1328737" y="168751"/>
                  <a:pt x="1323022" y="158274"/>
                  <a:pt x="1323022" y="143986"/>
                </a:cubicBezTo>
                <a:cubicBezTo>
                  <a:pt x="1323022" y="127793"/>
                  <a:pt x="1330642" y="118268"/>
                  <a:pt x="1343025" y="118268"/>
                </a:cubicBezTo>
                <a:cubicBezTo>
                  <a:pt x="1347787" y="118268"/>
                  <a:pt x="1352550" y="120174"/>
                  <a:pt x="1356360" y="123983"/>
                </a:cubicBezTo>
                <a:lnTo>
                  <a:pt x="1356360" y="101124"/>
                </a:lnTo>
                <a:lnTo>
                  <a:pt x="1348740" y="100171"/>
                </a:lnTo>
                <a:close/>
                <a:moveTo>
                  <a:pt x="1295400" y="96361"/>
                </a:moveTo>
                <a:lnTo>
                  <a:pt x="1311592" y="96361"/>
                </a:lnTo>
                <a:lnTo>
                  <a:pt x="1311592" y="163989"/>
                </a:lnTo>
                <a:lnTo>
                  <a:pt x="1318260" y="164941"/>
                </a:lnTo>
                <a:lnTo>
                  <a:pt x="1318260" y="168751"/>
                </a:lnTo>
                <a:lnTo>
                  <a:pt x="1295400" y="168751"/>
                </a:lnTo>
                <a:lnTo>
                  <a:pt x="1295400" y="164941"/>
                </a:lnTo>
                <a:lnTo>
                  <a:pt x="1302067" y="163989"/>
                </a:lnTo>
                <a:lnTo>
                  <a:pt x="1302067" y="101124"/>
                </a:lnTo>
                <a:lnTo>
                  <a:pt x="1295400" y="100171"/>
                </a:lnTo>
                <a:close/>
                <a:moveTo>
                  <a:pt x="856297" y="96361"/>
                </a:moveTo>
                <a:lnTo>
                  <a:pt x="871537" y="96361"/>
                </a:lnTo>
                <a:lnTo>
                  <a:pt x="871537" y="126841"/>
                </a:lnTo>
                <a:cubicBezTo>
                  <a:pt x="874395" y="123031"/>
                  <a:pt x="879157" y="119221"/>
                  <a:pt x="886777" y="119221"/>
                </a:cubicBezTo>
                <a:cubicBezTo>
                  <a:pt x="898207" y="119221"/>
                  <a:pt x="904874" y="127793"/>
                  <a:pt x="903922" y="143986"/>
                </a:cubicBezTo>
                <a:cubicBezTo>
                  <a:pt x="903922" y="158274"/>
                  <a:pt x="897254" y="169703"/>
                  <a:pt x="882967" y="169703"/>
                </a:cubicBezTo>
                <a:cubicBezTo>
                  <a:pt x="876299" y="169703"/>
                  <a:pt x="872489" y="166846"/>
                  <a:pt x="868679" y="163989"/>
                </a:cubicBezTo>
                <a:lnTo>
                  <a:pt x="864870" y="169703"/>
                </a:lnTo>
                <a:lnTo>
                  <a:pt x="862012" y="169703"/>
                </a:lnTo>
                <a:lnTo>
                  <a:pt x="862012" y="101124"/>
                </a:lnTo>
                <a:lnTo>
                  <a:pt x="856297" y="100171"/>
                </a:lnTo>
                <a:close/>
                <a:moveTo>
                  <a:pt x="1256347" y="72549"/>
                </a:moveTo>
                <a:cubicBezTo>
                  <a:pt x="1255395" y="74454"/>
                  <a:pt x="1254442" y="76359"/>
                  <a:pt x="1254442" y="79217"/>
                </a:cubicBezTo>
                <a:cubicBezTo>
                  <a:pt x="1254442" y="83979"/>
                  <a:pt x="1257300" y="86837"/>
                  <a:pt x="1268730" y="86837"/>
                </a:cubicBezTo>
                <a:cubicBezTo>
                  <a:pt x="1277303" y="86837"/>
                  <a:pt x="1283017" y="84932"/>
                  <a:pt x="1283017" y="78264"/>
                </a:cubicBezTo>
                <a:cubicBezTo>
                  <a:pt x="1283017" y="73502"/>
                  <a:pt x="1278255" y="72549"/>
                  <a:pt x="1269683" y="72549"/>
                </a:cubicBezTo>
                <a:close/>
                <a:moveTo>
                  <a:pt x="179070" y="66834"/>
                </a:moveTo>
                <a:lnTo>
                  <a:pt x="282893" y="66834"/>
                </a:lnTo>
                <a:lnTo>
                  <a:pt x="277178" y="104934"/>
                </a:lnTo>
                <a:lnTo>
                  <a:pt x="173355" y="104934"/>
                </a:lnTo>
                <a:close/>
                <a:moveTo>
                  <a:pt x="1336357" y="49688"/>
                </a:moveTo>
                <a:cubicBezTo>
                  <a:pt x="1327784" y="49688"/>
                  <a:pt x="1324927" y="53499"/>
                  <a:pt x="1324927" y="59214"/>
                </a:cubicBezTo>
                <a:cubicBezTo>
                  <a:pt x="1324927" y="63976"/>
                  <a:pt x="1326832" y="66834"/>
                  <a:pt x="1331594" y="66834"/>
                </a:cubicBezTo>
                <a:cubicBezTo>
                  <a:pt x="1336357" y="66834"/>
                  <a:pt x="1341119" y="63024"/>
                  <a:pt x="1341119" y="57309"/>
                </a:cubicBezTo>
                <a:lnTo>
                  <a:pt x="1341119" y="49688"/>
                </a:lnTo>
                <a:close/>
                <a:moveTo>
                  <a:pt x="96203" y="43021"/>
                </a:moveTo>
                <a:lnTo>
                  <a:pt x="71438" y="100171"/>
                </a:lnTo>
                <a:lnTo>
                  <a:pt x="108585" y="100171"/>
                </a:lnTo>
                <a:close/>
                <a:moveTo>
                  <a:pt x="519112" y="37306"/>
                </a:moveTo>
                <a:cubicBezTo>
                  <a:pt x="495300" y="32543"/>
                  <a:pt x="474345" y="50641"/>
                  <a:pt x="467677" y="80168"/>
                </a:cubicBezTo>
                <a:cubicBezTo>
                  <a:pt x="461010" y="108743"/>
                  <a:pt x="471487" y="129698"/>
                  <a:pt x="493395" y="134461"/>
                </a:cubicBezTo>
                <a:cubicBezTo>
                  <a:pt x="517207" y="139223"/>
                  <a:pt x="538162" y="121126"/>
                  <a:pt x="544830" y="91598"/>
                </a:cubicBezTo>
                <a:cubicBezTo>
                  <a:pt x="551498" y="63976"/>
                  <a:pt x="541020" y="42068"/>
                  <a:pt x="519112" y="37306"/>
                </a:cubicBezTo>
                <a:close/>
                <a:moveTo>
                  <a:pt x="1093469" y="26829"/>
                </a:moveTo>
                <a:cubicBezTo>
                  <a:pt x="1085849" y="26829"/>
                  <a:pt x="1082991" y="33496"/>
                  <a:pt x="1082039" y="42069"/>
                </a:cubicBezTo>
                <a:lnTo>
                  <a:pt x="1102994" y="42069"/>
                </a:lnTo>
                <a:lnTo>
                  <a:pt x="1102994" y="40163"/>
                </a:lnTo>
                <a:cubicBezTo>
                  <a:pt x="1102994" y="31591"/>
                  <a:pt x="1100137" y="26829"/>
                  <a:pt x="1093469" y="26829"/>
                </a:cubicBezTo>
                <a:close/>
                <a:moveTo>
                  <a:pt x="945833" y="26828"/>
                </a:moveTo>
                <a:cubicBezTo>
                  <a:pt x="938213" y="26828"/>
                  <a:pt x="934402" y="33496"/>
                  <a:pt x="934402" y="42068"/>
                </a:cubicBezTo>
                <a:lnTo>
                  <a:pt x="955358" y="42068"/>
                </a:lnTo>
                <a:lnTo>
                  <a:pt x="955358" y="40163"/>
                </a:lnTo>
                <a:cubicBezTo>
                  <a:pt x="955358" y="31591"/>
                  <a:pt x="952500" y="26828"/>
                  <a:pt x="945833" y="26828"/>
                </a:cubicBezTo>
                <a:close/>
                <a:moveTo>
                  <a:pt x="1267778" y="25877"/>
                </a:moveTo>
                <a:cubicBezTo>
                  <a:pt x="1263015" y="25877"/>
                  <a:pt x="1259205" y="29686"/>
                  <a:pt x="1258253" y="38259"/>
                </a:cubicBezTo>
                <a:cubicBezTo>
                  <a:pt x="1258253" y="48737"/>
                  <a:pt x="1262062" y="51594"/>
                  <a:pt x="1267778" y="51594"/>
                </a:cubicBezTo>
                <a:cubicBezTo>
                  <a:pt x="1272540" y="51594"/>
                  <a:pt x="1276350" y="48737"/>
                  <a:pt x="1276350" y="38259"/>
                </a:cubicBezTo>
                <a:cubicBezTo>
                  <a:pt x="1276350" y="28734"/>
                  <a:pt x="1273492" y="25877"/>
                  <a:pt x="1267778" y="25877"/>
                </a:cubicBezTo>
                <a:close/>
                <a:moveTo>
                  <a:pt x="1161097" y="23019"/>
                </a:moveTo>
                <a:lnTo>
                  <a:pt x="1177289" y="23019"/>
                </a:lnTo>
                <a:lnTo>
                  <a:pt x="1177289" y="66834"/>
                </a:lnTo>
                <a:lnTo>
                  <a:pt x="1184910" y="67787"/>
                </a:lnTo>
                <a:lnTo>
                  <a:pt x="1184910" y="71597"/>
                </a:lnTo>
                <a:lnTo>
                  <a:pt x="1161097" y="71597"/>
                </a:lnTo>
                <a:lnTo>
                  <a:pt x="1161097" y="67787"/>
                </a:lnTo>
                <a:lnTo>
                  <a:pt x="1168717" y="66834"/>
                </a:lnTo>
                <a:lnTo>
                  <a:pt x="1168717" y="27782"/>
                </a:lnTo>
                <a:lnTo>
                  <a:pt x="1161097" y="26829"/>
                </a:lnTo>
                <a:close/>
                <a:moveTo>
                  <a:pt x="1145857" y="23019"/>
                </a:moveTo>
                <a:cubicBezTo>
                  <a:pt x="1150620" y="23019"/>
                  <a:pt x="1155382" y="25876"/>
                  <a:pt x="1155382" y="31591"/>
                </a:cubicBezTo>
                <a:cubicBezTo>
                  <a:pt x="1155382" y="37307"/>
                  <a:pt x="1152524" y="39211"/>
                  <a:pt x="1148714" y="39211"/>
                </a:cubicBezTo>
                <a:cubicBezTo>
                  <a:pt x="1144904" y="39211"/>
                  <a:pt x="1142999" y="36354"/>
                  <a:pt x="1142999" y="32544"/>
                </a:cubicBezTo>
                <a:lnTo>
                  <a:pt x="1145857" y="30639"/>
                </a:lnTo>
                <a:cubicBezTo>
                  <a:pt x="1145857" y="30639"/>
                  <a:pt x="1145857" y="29686"/>
                  <a:pt x="1145857" y="29686"/>
                </a:cubicBezTo>
                <a:cubicBezTo>
                  <a:pt x="1145857" y="28734"/>
                  <a:pt x="1144904" y="27782"/>
                  <a:pt x="1142999" y="27782"/>
                </a:cubicBezTo>
                <a:cubicBezTo>
                  <a:pt x="1138237" y="27782"/>
                  <a:pt x="1133474" y="34449"/>
                  <a:pt x="1133474" y="40164"/>
                </a:cubicBezTo>
                <a:lnTo>
                  <a:pt x="1133474" y="66834"/>
                </a:lnTo>
                <a:lnTo>
                  <a:pt x="1142999" y="67787"/>
                </a:lnTo>
                <a:lnTo>
                  <a:pt x="1142999" y="71597"/>
                </a:lnTo>
                <a:lnTo>
                  <a:pt x="1117282" y="71597"/>
                </a:lnTo>
                <a:lnTo>
                  <a:pt x="1117282" y="67787"/>
                </a:lnTo>
                <a:lnTo>
                  <a:pt x="1122997" y="66834"/>
                </a:lnTo>
                <a:lnTo>
                  <a:pt x="1122997" y="28734"/>
                </a:lnTo>
                <a:lnTo>
                  <a:pt x="1117282" y="27782"/>
                </a:lnTo>
                <a:lnTo>
                  <a:pt x="1117282" y="23971"/>
                </a:lnTo>
                <a:lnTo>
                  <a:pt x="1131570" y="23971"/>
                </a:lnTo>
                <a:lnTo>
                  <a:pt x="1132522" y="31591"/>
                </a:lnTo>
                <a:cubicBezTo>
                  <a:pt x="1134427" y="26829"/>
                  <a:pt x="1139189" y="23019"/>
                  <a:pt x="1145857" y="23019"/>
                </a:cubicBezTo>
                <a:close/>
                <a:moveTo>
                  <a:pt x="1022985" y="23019"/>
                </a:moveTo>
                <a:lnTo>
                  <a:pt x="1043940" y="23019"/>
                </a:lnTo>
                <a:lnTo>
                  <a:pt x="1043940" y="26829"/>
                </a:lnTo>
                <a:lnTo>
                  <a:pt x="1037273" y="27782"/>
                </a:lnTo>
                <a:lnTo>
                  <a:pt x="1048702" y="61119"/>
                </a:lnTo>
                <a:lnTo>
                  <a:pt x="1059180" y="27782"/>
                </a:lnTo>
                <a:lnTo>
                  <a:pt x="1052512" y="26829"/>
                </a:lnTo>
                <a:lnTo>
                  <a:pt x="1052512" y="23019"/>
                </a:lnTo>
                <a:lnTo>
                  <a:pt x="1069658" y="23019"/>
                </a:lnTo>
                <a:lnTo>
                  <a:pt x="1069658" y="26829"/>
                </a:lnTo>
                <a:lnTo>
                  <a:pt x="1064895" y="27782"/>
                </a:lnTo>
                <a:lnTo>
                  <a:pt x="1049655" y="71597"/>
                </a:lnTo>
                <a:lnTo>
                  <a:pt x="1042035" y="71597"/>
                </a:lnTo>
                <a:lnTo>
                  <a:pt x="1026795" y="27782"/>
                </a:lnTo>
                <a:lnTo>
                  <a:pt x="1022985" y="26829"/>
                </a:lnTo>
                <a:close/>
                <a:moveTo>
                  <a:pt x="998220" y="23019"/>
                </a:moveTo>
                <a:lnTo>
                  <a:pt x="1014412" y="23019"/>
                </a:lnTo>
                <a:lnTo>
                  <a:pt x="1014412" y="66834"/>
                </a:lnTo>
                <a:lnTo>
                  <a:pt x="1022033" y="67787"/>
                </a:lnTo>
                <a:lnTo>
                  <a:pt x="1022033" y="71597"/>
                </a:lnTo>
                <a:lnTo>
                  <a:pt x="998220" y="71597"/>
                </a:lnTo>
                <a:lnTo>
                  <a:pt x="998220" y="67787"/>
                </a:lnTo>
                <a:lnTo>
                  <a:pt x="1004887" y="66834"/>
                </a:lnTo>
                <a:lnTo>
                  <a:pt x="1004887" y="27782"/>
                </a:lnTo>
                <a:lnTo>
                  <a:pt x="998220" y="26829"/>
                </a:lnTo>
                <a:close/>
                <a:moveTo>
                  <a:pt x="944880" y="23018"/>
                </a:moveTo>
                <a:cubicBezTo>
                  <a:pt x="956310" y="23018"/>
                  <a:pt x="962977" y="29686"/>
                  <a:pt x="962977" y="43973"/>
                </a:cubicBezTo>
                <a:cubicBezTo>
                  <a:pt x="962977" y="44926"/>
                  <a:pt x="962977" y="46831"/>
                  <a:pt x="962977" y="47783"/>
                </a:cubicBezTo>
                <a:lnTo>
                  <a:pt x="933450" y="47783"/>
                </a:lnTo>
                <a:cubicBezTo>
                  <a:pt x="933450" y="59213"/>
                  <a:pt x="937260" y="66833"/>
                  <a:pt x="946785" y="66833"/>
                </a:cubicBezTo>
                <a:cubicBezTo>
                  <a:pt x="953452" y="66833"/>
                  <a:pt x="957263" y="63976"/>
                  <a:pt x="959167" y="58261"/>
                </a:cubicBezTo>
                <a:lnTo>
                  <a:pt x="962977" y="60166"/>
                </a:lnTo>
                <a:cubicBezTo>
                  <a:pt x="961073" y="67786"/>
                  <a:pt x="954405" y="72548"/>
                  <a:pt x="944880" y="72548"/>
                </a:cubicBezTo>
                <a:cubicBezTo>
                  <a:pt x="930592" y="72548"/>
                  <a:pt x="923925" y="62071"/>
                  <a:pt x="923925" y="47783"/>
                </a:cubicBezTo>
                <a:cubicBezTo>
                  <a:pt x="923925" y="31591"/>
                  <a:pt x="933450" y="22066"/>
                  <a:pt x="944880" y="23018"/>
                </a:cubicBezTo>
                <a:close/>
                <a:moveTo>
                  <a:pt x="1333499" y="22066"/>
                </a:moveTo>
                <a:cubicBezTo>
                  <a:pt x="1344929" y="22066"/>
                  <a:pt x="1350644" y="26829"/>
                  <a:pt x="1350644" y="40163"/>
                </a:cubicBezTo>
                <a:lnTo>
                  <a:pt x="1350644" y="63024"/>
                </a:lnTo>
                <a:cubicBezTo>
                  <a:pt x="1350644" y="67786"/>
                  <a:pt x="1351597" y="68739"/>
                  <a:pt x="1353502" y="68739"/>
                </a:cubicBezTo>
                <a:cubicBezTo>
                  <a:pt x="1354454" y="68739"/>
                  <a:pt x="1355407" y="67786"/>
                  <a:pt x="1356359" y="67786"/>
                </a:cubicBezTo>
                <a:lnTo>
                  <a:pt x="1357312" y="70644"/>
                </a:lnTo>
                <a:cubicBezTo>
                  <a:pt x="1356359" y="71596"/>
                  <a:pt x="1353502" y="72549"/>
                  <a:pt x="1350644" y="72549"/>
                </a:cubicBezTo>
                <a:cubicBezTo>
                  <a:pt x="1345882" y="72549"/>
                  <a:pt x="1343024" y="70644"/>
                  <a:pt x="1342072" y="65881"/>
                </a:cubicBezTo>
                <a:cubicBezTo>
                  <a:pt x="1339215" y="69691"/>
                  <a:pt x="1334452" y="72549"/>
                  <a:pt x="1328737" y="73501"/>
                </a:cubicBezTo>
                <a:cubicBezTo>
                  <a:pt x="1321117" y="73501"/>
                  <a:pt x="1315402" y="70644"/>
                  <a:pt x="1315402" y="61119"/>
                </a:cubicBezTo>
                <a:cubicBezTo>
                  <a:pt x="1315402" y="50641"/>
                  <a:pt x="1323974" y="46831"/>
                  <a:pt x="1335404" y="46831"/>
                </a:cubicBezTo>
                <a:lnTo>
                  <a:pt x="1342072" y="46831"/>
                </a:lnTo>
                <a:lnTo>
                  <a:pt x="1342072" y="40163"/>
                </a:lnTo>
                <a:cubicBezTo>
                  <a:pt x="1342072" y="31591"/>
                  <a:pt x="1340167" y="26829"/>
                  <a:pt x="1332547" y="26829"/>
                </a:cubicBezTo>
                <a:cubicBezTo>
                  <a:pt x="1329690" y="26829"/>
                  <a:pt x="1324927" y="26829"/>
                  <a:pt x="1324927" y="30639"/>
                </a:cubicBezTo>
                <a:cubicBezTo>
                  <a:pt x="1324927" y="30639"/>
                  <a:pt x="1324927" y="30639"/>
                  <a:pt x="1324927" y="31591"/>
                </a:cubicBezTo>
                <a:lnTo>
                  <a:pt x="1327784" y="31591"/>
                </a:lnTo>
                <a:cubicBezTo>
                  <a:pt x="1328737" y="33496"/>
                  <a:pt x="1328737" y="34449"/>
                  <a:pt x="1328737" y="35401"/>
                </a:cubicBezTo>
                <a:cubicBezTo>
                  <a:pt x="1328737" y="38259"/>
                  <a:pt x="1325879" y="40163"/>
                  <a:pt x="1323022" y="40163"/>
                </a:cubicBezTo>
                <a:cubicBezTo>
                  <a:pt x="1319212" y="40163"/>
                  <a:pt x="1317307" y="38259"/>
                  <a:pt x="1317307" y="34449"/>
                </a:cubicBezTo>
                <a:cubicBezTo>
                  <a:pt x="1317307" y="26829"/>
                  <a:pt x="1323974" y="22066"/>
                  <a:pt x="1333499" y="22066"/>
                </a:cubicBezTo>
                <a:close/>
                <a:moveTo>
                  <a:pt x="1222057" y="22066"/>
                </a:moveTo>
                <a:cubicBezTo>
                  <a:pt x="1231582" y="22066"/>
                  <a:pt x="1236345" y="26829"/>
                  <a:pt x="1236345" y="38259"/>
                </a:cubicBezTo>
                <a:lnTo>
                  <a:pt x="1236345" y="66834"/>
                </a:lnTo>
                <a:lnTo>
                  <a:pt x="1243965" y="67786"/>
                </a:lnTo>
                <a:lnTo>
                  <a:pt x="1243965" y="72549"/>
                </a:lnTo>
                <a:lnTo>
                  <a:pt x="1222057" y="72549"/>
                </a:lnTo>
                <a:lnTo>
                  <a:pt x="1222057" y="68739"/>
                </a:lnTo>
                <a:lnTo>
                  <a:pt x="1227772" y="67786"/>
                </a:lnTo>
                <a:lnTo>
                  <a:pt x="1227772" y="39211"/>
                </a:lnTo>
                <a:cubicBezTo>
                  <a:pt x="1227772" y="32544"/>
                  <a:pt x="1226820" y="28734"/>
                  <a:pt x="1219200" y="28734"/>
                </a:cubicBezTo>
                <a:cubicBezTo>
                  <a:pt x="1212532" y="28734"/>
                  <a:pt x="1206817" y="33496"/>
                  <a:pt x="1206817" y="41116"/>
                </a:cubicBezTo>
                <a:lnTo>
                  <a:pt x="1206817" y="66834"/>
                </a:lnTo>
                <a:lnTo>
                  <a:pt x="1212532" y="67786"/>
                </a:lnTo>
                <a:lnTo>
                  <a:pt x="1213485" y="67786"/>
                </a:lnTo>
                <a:lnTo>
                  <a:pt x="1213485" y="71596"/>
                </a:lnTo>
                <a:lnTo>
                  <a:pt x="1191577" y="71596"/>
                </a:lnTo>
                <a:lnTo>
                  <a:pt x="1191577" y="67786"/>
                </a:lnTo>
                <a:lnTo>
                  <a:pt x="1197292" y="66834"/>
                </a:lnTo>
                <a:lnTo>
                  <a:pt x="1197292" y="27781"/>
                </a:lnTo>
                <a:lnTo>
                  <a:pt x="1191577" y="26829"/>
                </a:lnTo>
                <a:lnTo>
                  <a:pt x="1191577" y="23019"/>
                </a:lnTo>
                <a:lnTo>
                  <a:pt x="1204912" y="23019"/>
                </a:lnTo>
                <a:lnTo>
                  <a:pt x="1205865" y="31591"/>
                </a:lnTo>
                <a:cubicBezTo>
                  <a:pt x="1207770" y="26829"/>
                  <a:pt x="1213485" y="22066"/>
                  <a:pt x="1222057" y="22066"/>
                </a:cubicBezTo>
                <a:close/>
                <a:moveTo>
                  <a:pt x="1094422" y="22066"/>
                </a:moveTo>
                <a:cubicBezTo>
                  <a:pt x="1104899" y="22066"/>
                  <a:pt x="1112519" y="28734"/>
                  <a:pt x="1111566" y="43974"/>
                </a:cubicBezTo>
                <a:cubicBezTo>
                  <a:pt x="1111566" y="44926"/>
                  <a:pt x="1111566" y="46831"/>
                  <a:pt x="1111566" y="47784"/>
                </a:cubicBezTo>
                <a:lnTo>
                  <a:pt x="1082039" y="47784"/>
                </a:lnTo>
                <a:cubicBezTo>
                  <a:pt x="1082039" y="59214"/>
                  <a:pt x="1085849" y="66834"/>
                  <a:pt x="1095374" y="66834"/>
                </a:cubicBezTo>
                <a:cubicBezTo>
                  <a:pt x="1102041" y="66834"/>
                  <a:pt x="1104899" y="63976"/>
                  <a:pt x="1107757" y="58261"/>
                </a:cubicBezTo>
                <a:lnTo>
                  <a:pt x="1111566" y="60166"/>
                </a:lnTo>
                <a:cubicBezTo>
                  <a:pt x="1109662" y="67786"/>
                  <a:pt x="1102994" y="72549"/>
                  <a:pt x="1093469" y="72549"/>
                </a:cubicBezTo>
                <a:cubicBezTo>
                  <a:pt x="1079182" y="72549"/>
                  <a:pt x="1072514" y="62071"/>
                  <a:pt x="1072514" y="47784"/>
                </a:cubicBezTo>
                <a:cubicBezTo>
                  <a:pt x="1072514" y="31591"/>
                  <a:pt x="1082039" y="22066"/>
                  <a:pt x="1094422" y="22066"/>
                </a:cubicBezTo>
                <a:close/>
                <a:moveTo>
                  <a:pt x="1287780" y="19209"/>
                </a:moveTo>
                <a:cubicBezTo>
                  <a:pt x="1288733" y="19209"/>
                  <a:pt x="1289685" y="19209"/>
                  <a:pt x="1290637" y="20161"/>
                </a:cubicBezTo>
                <a:lnTo>
                  <a:pt x="1290637" y="27782"/>
                </a:lnTo>
                <a:lnTo>
                  <a:pt x="1282065" y="28734"/>
                </a:lnTo>
                <a:cubicBezTo>
                  <a:pt x="1284922" y="30639"/>
                  <a:pt x="1286828" y="34449"/>
                  <a:pt x="1286828" y="40164"/>
                </a:cubicBezTo>
                <a:cubicBezTo>
                  <a:pt x="1286828" y="50642"/>
                  <a:pt x="1278255" y="57309"/>
                  <a:pt x="1268730" y="57309"/>
                </a:cubicBezTo>
                <a:cubicBezTo>
                  <a:pt x="1265872" y="57309"/>
                  <a:pt x="1264920" y="56357"/>
                  <a:pt x="1263015" y="56357"/>
                </a:cubicBezTo>
                <a:cubicBezTo>
                  <a:pt x="1259205" y="59214"/>
                  <a:pt x="1258253" y="61119"/>
                  <a:pt x="1258253" y="62072"/>
                </a:cubicBezTo>
                <a:cubicBezTo>
                  <a:pt x="1258253" y="63977"/>
                  <a:pt x="1259205" y="63977"/>
                  <a:pt x="1262062" y="63977"/>
                </a:cubicBezTo>
                <a:lnTo>
                  <a:pt x="1270635" y="63977"/>
                </a:lnTo>
                <a:cubicBezTo>
                  <a:pt x="1282065" y="63977"/>
                  <a:pt x="1289685" y="64929"/>
                  <a:pt x="1289685" y="76359"/>
                </a:cubicBezTo>
                <a:cubicBezTo>
                  <a:pt x="1289685" y="85884"/>
                  <a:pt x="1283970" y="91599"/>
                  <a:pt x="1265872" y="91599"/>
                </a:cubicBezTo>
                <a:cubicBezTo>
                  <a:pt x="1251585" y="91599"/>
                  <a:pt x="1246822" y="87789"/>
                  <a:pt x="1245870" y="80169"/>
                </a:cubicBezTo>
                <a:cubicBezTo>
                  <a:pt x="1245870" y="75407"/>
                  <a:pt x="1249680" y="72549"/>
                  <a:pt x="1252537" y="70644"/>
                </a:cubicBezTo>
                <a:cubicBezTo>
                  <a:pt x="1250633" y="68739"/>
                  <a:pt x="1249680" y="66834"/>
                  <a:pt x="1249680" y="64929"/>
                </a:cubicBezTo>
                <a:cubicBezTo>
                  <a:pt x="1249680" y="60167"/>
                  <a:pt x="1253490" y="57309"/>
                  <a:pt x="1258253" y="53499"/>
                </a:cubicBezTo>
                <a:cubicBezTo>
                  <a:pt x="1252537" y="51594"/>
                  <a:pt x="1249680" y="45879"/>
                  <a:pt x="1249680" y="39212"/>
                </a:cubicBezTo>
                <a:cubicBezTo>
                  <a:pt x="1249680" y="29686"/>
                  <a:pt x="1256347" y="21114"/>
                  <a:pt x="1268730" y="21114"/>
                </a:cubicBezTo>
                <a:cubicBezTo>
                  <a:pt x="1273492" y="21114"/>
                  <a:pt x="1277303" y="22066"/>
                  <a:pt x="1279208" y="23972"/>
                </a:cubicBezTo>
                <a:cubicBezTo>
                  <a:pt x="1281112" y="22066"/>
                  <a:pt x="1284922" y="19209"/>
                  <a:pt x="1287780" y="19209"/>
                </a:cubicBezTo>
                <a:close/>
                <a:moveTo>
                  <a:pt x="874395" y="7779"/>
                </a:moveTo>
                <a:lnTo>
                  <a:pt x="874395" y="66834"/>
                </a:lnTo>
                <a:lnTo>
                  <a:pt x="878205" y="66834"/>
                </a:lnTo>
                <a:cubicBezTo>
                  <a:pt x="897255" y="66834"/>
                  <a:pt x="904875" y="55404"/>
                  <a:pt x="905827" y="36354"/>
                </a:cubicBezTo>
                <a:cubicBezTo>
                  <a:pt x="905827" y="13494"/>
                  <a:pt x="896302" y="7779"/>
                  <a:pt x="877252" y="7779"/>
                </a:cubicBezTo>
                <a:close/>
                <a:moveTo>
                  <a:pt x="857250" y="3016"/>
                </a:moveTo>
                <a:lnTo>
                  <a:pt x="880110" y="3016"/>
                </a:lnTo>
                <a:cubicBezTo>
                  <a:pt x="902970" y="3016"/>
                  <a:pt x="916305" y="11589"/>
                  <a:pt x="917258" y="36354"/>
                </a:cubicBezTo>
                <a:cubicBezTo>
                  <a:pt x="917258" y="63976"/>
                  <a:pt x="900113" y="71596"/>
                  <a:pt x="878205" y="71596"/>
                </a:cubicBezTo>
                <a:lnTo>
                  <a:pt x="857250" y="71596"/>
                </a:lnTo>
                <a:lnTo>
                  <a:pt x="857250" y="67786"/>
                </a:lnTo>
                <a:lnTo>
                  <a:pt x="864870" y="66834"/>
                </a:lnTo>
                <a:lnTo>
                  <a:pt x="864870" y="7779"/>
                </a:lnTo>
                <a:lnTo>
                  <a:pt x="857250" y="6826"/>
                </a:lnTo>
                <a:close/>
                <a:moveTo>
                  <a:pt x="624840" y="3016"/>
                </a:moveTo>
                <a:lnTo>
                  <a:pt x="662940" y="3016"/>
                </a:lnTo>
                <a:lnTo>
                  <a:pt x="681990" y="96361"/>
                </a:lnTo>
                <a:lnTo>
                  <a:pt x="730567" y="3016"/>
                </a:lnTo>
                <a:lnTo>
                  <a:pt x="768667" y="3016"/>
                </a:lnTo>
                <a:lnTo>
                  <a:pt x="771525" y="168751"/>
                </a:lnTo>
                <a:lnTo>
                  <a:pt x="730567" y="168751"/>
                </a:lnTo>
                <a:lnTo>
                  <a:pt x="730567" y="71596"/>
                </a:lnTo>
                <a:lnTo>
                  <a:pt x="681990" y="168751"/>
                </a:lnTo>
                <a:lnTo>
                  <a:pt x="660082" y="168751"/>
                </a:lnTo>
                <a:lnTo>
                  <a:pt x="642937" y="71596"/>
                </a:lnTo>
                <a:lnTo>
                  <a:pt x="614362" y="168751"/>
                </a:lnTo>
                <a:lnTo>
                  <a:pt x="572452" y="168751"/>
                </a:lnTo>
                <a:close/>
                <a:moveTo>
                  <a:pt x="188595" y="3016"/>
                </a:moveTo>
                <a:lnTo>
                  <a:pt x="306705" y="3016"/>
                </a:lnTo>
                <a:lnTo>
                  <a:pt x="300990" y="42069"/>
                </a:lnTo>
                <a:lnTo>
                  <a:pt x="182880" y="42069"/>
                </a:lnTo>
                <a:close/>
                <a:moveTo>
                  <a:pt x="79058" y="3016"/>
                </a:moveTo>
                <a:lnTo>
                  <a:pt x="124778" y="3016"/>
                </a:lnTo>
                <a:lnTo>
                  <a:pt x="161925" y="168751"/>
                </a:lnTo>
                <a:lnTo>
                  <a:pt x="121920" y="168751"/>
                </a:lnTo>
                <a:lnTo>
                  <a:pt x="115253" y="136366"/>
                </a:lnTo>
                <a:lnTo>
                  <a:pt x="55245" y="136366"/>
                </a:lnTo>
                <a:lnTo>
                  <a:pt x="41910" y="168751"/>
                </a:lnTo>
                <a:lnTo>
                  <a:pt x="0" y="168751"/>
                </a:lnTo>
                <a:close/>
                <a:moveTo>
                  <a:pt x="1175385" y="2064"/>
                </a:moveTo>
                <a:cubicBezTo>
                  <a:pt x="1179195" y="2064"/>
                  <a:pt x="1182052" y="3017"/>
                  <a:pt x="1182052" y="7779"/>
                </a:cubicBezTo>
                <a:cubicBezTo>
                  <a:pt x="1182052" y="11589"/>
                  <a:pt x="1180147" y="13494"/>
                  <a:pt x="1176337" y="13494"/>
                </a:cubicBezTo>
                <a:cubicBezTo>
                  <a:pt x="1171575" y="13494"/>
                  <a:pt x="1169670" y="10637"/>
                  <a:pt x="1169670" y="7779"/>
                </a:cubicBezTo>
                <a:cubicBezTo>
                  <a:pt x="1169670" y="4922"/>
                  <a:pt x="1171575" y="2064"/>
                  <a:pt x="1175385" y="2064"/>
                </a:cubicBezTo>
                <a:close/>
                <a:moveTo>
                  <a:pt x="1009650" y="2064"/>
                </a:moveTo>
                <a:cubicBezTo>
                  <a:pt x="1013460" y="2064"/>
                  <a:pt x="1016317" y="3017"/>
                  <a:pt x="1016317" y="7779"/>
                </a:cubicBezTo>
                <a:cubicBezTo>
                  <a:pt x="1016317" y="11589"/>
                  <a:pt x="1014412" y="13494"/>
                  <a:pt x="1010602" y="13494"/>
                </a:cubicBezTo>
                <a:cubicBezTo>
                  <a:pt x="1005840" y="13494"/>
                  <a:pt x="1004887" y="10637"/>
                  <a:pt x="1003935" y="7779"/>
                </a:cubicBezTo>
                <a:cubicBezTo>
                  <a:pt x="1003935" y="4922"/>
                  <a:pt x="1005840" y="2064"/>
                  <a:pt x="1009650" y="2064"/>
                </a:cubicBezTo>
                <a:close/>
                <a:moveTo>
                  <a:pt x="384810" y="1111"/>
                </a:moveTo>
                <a:cubicBezTo>
                  <a:pt x="402907" y="1111"/>
                  <a:pt x="416242" y="4921"/>
                  <a:pt x="433387" y="14446"/>
                </a:cubicBezTo>
                <a:lnTo>
                  <a:pt x="425767" y="53499"/>
                </a:lnTo>
                <a:cubicBezTo>
                  <a:pt x="414337" y="44926"/>
                  <a:pt x="402907" y="40164"/>
                  <a:pt x="388620" y="40164"/>
                </a:cubicBezTo>
                <a:cubicBezTo>
                  <a:pt x="360045" y="40164"/>
                  <a:pt x="338137" y="60166"/>
                  <a:pt x="337185" y="87789"/>
                </a:cubicBezTo>
                <a:cubicBezTo>
                  <a:pt x="336232" y="114459"/>
                  <a:pt x="354330" y="131604"/>
                  <a:pt x="380047" y="132556"/>
                </a:cubicBezTo>
                <a:cubicBezTo>
                  <a:pt x="388620" y="132556"/>
                  <a:pt x="404812" y="131604"/>
                  <a:pt x="416242" y="126841"/>
                </a:cubicBezTo>
                <a:lnTo>
                  <a:pt x="410527" y="166846"/>
                </a:lnTo>
                <a:cubicBezTo>
                  <a:pt x="399097" y="171609"/>
                  <a:pt x="381952" y="172561"/>
                  <a:pt x="373380" y="172561"/>
                </a:cubicBezTo>
                <a:cubicBezTo>
                  <a:pt x="325755" y="172561"/>
                  <a:pt x="293370" y="139224"/>
                  <a:pt x="295275" y="90646"/>
                </a:cubicBezTo>
                <a:cubicBezTo>
                  <a:pt x="296227" y="41116"/>
                  <a:pt x="336232" y="1111"/>
                  <a:pt x="384810" y="1111"/>
                </a:cubicBezTo>
                <a:close/>
                <a:moveTo>
                  <a:pt x="968692" y="159"/>
                </a:moveTo>
                <a:lnTo>
                  <a:pt x="984885" y="159"/>
                </a:lnTo>
                <a:lnTo>
                  <a:pt x="984885" y="66834"/>
                </a:lnTo>
                <a:lnTo>
                  <a:pt x="992505" y="67787"/>
                </a:lnTo>
                <a:lnTo>
                  <a:pt x="992505" y="71597"/>
                </a:lnTo>
                <a:lnTo>
                  <a:pt x="968692" y="71597"/>
                </a:lnTo>
                <a:lnTo>
                  <a:pt x="968692" y="67787"/>
                </a:lnTo>
                <a:lnTo>
                  <a:pt x="975360" y="66834"/>
                </a:lnTo>
                <a:lnTo>
                  <a:pt x="975360" y="4922"/>
                </a:lnTo>
                <a:lnTo>
                  <a:pt x="968692" y="3969"/>
                </a:lnTo>
                <a:close/>
                <a:moveTo>
                  <a:pt x="517207" y="158"/>
                </a:moveTo>
                <a:cubicBezTo>
                  <a:pt x="561975" y="3968"/>
                  <a:pt x="590550" y="39211"/>
                  <a:pt x="584835" y="86836"/>
                </a:cubicBezTo>
                <a:cubicBezTo>
                  <a:pt x="580073" y="136366"/>
                  <a:pt x="539115" y="172561"/>
                  <a:pt x="493395" y="169703"/>
                </a:cubicBezTo>
                <a:cubicBezTo>
                  <a:pt x="448627" y="166846"/>
                  <a:pt x="421005" y="130651"/>
                  <a:pt x="425767" y="83026"/>
                </a:cubicBezTo>
                <a:cubicBezTo>
                  <a:pt x="430530" y="33496"/>
                  <a:pt x="471487" y="-2699"/>
                  <a:pt x="517207" y="158"/>
                </a:cubicBezTo>
                <a:close/>
              </a:path>
            </a:pathLst>
          </a:custGeom>
          <a:solidFill>
            <a:schemeClr val="bg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471221340"/>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x1 layout">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5"/>
            <a:ext cx="11807824" cy="792157"/>
          </a:xfrm>
        </p:spPr>
        <p:txBody>
          <a:bodyPr lIns="0" tIns="0" rIns="0" bIns="0" anchor="t" anchorCtr="0">
            <a:noAutofit/>
          </a:bodyPr>
          <a:lstStyle>
            <a:lvl1pPr>
              <a:defRPr sz="2500" b="1" i="0">
                <a:latin typeface="Arial" panose="020B0604020202020204" pitchFamily="34" charset="0"/>
                <a:ea typeface="AECOM Sans" panose="020B0504020202020204" pitchFamily="34" charset="0"/>
                <a:cs typeface="Arial" panose="020B0604020202020204" pitchFamily="34" charset="0"/>
              </a:defRPr>
            </a:lvl1pPr>
          </a:lstStyle>
          <a:p>
            <a:r>
              <a:rPr lang="en-US"/>
              <a:t>Click to edit Master title style</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6" y="1484311"/>
            <a:ext cx="5759451" cy="4824407"/>
          </a:xfrm>
        </p:spPr>
        <p:txBody>
          <a:bodyPr/>
          <a:lstStyle>
            <a:lvl1pPr marL="361950" indent="-361950">
              <a:buFont typeface="System Font"/>
              <a:buChar char="–"/>
              <a:tabLst/>
              <a:defRPr sz="2100">
                <a:latin typeface="Arial" panose="020B0604020202020204" pitchFamily="34" charset="0"/>
                <a:cs typeface="Arial" panose="020B0604020202020204" pitchFamily="34" charset="0"/>
              </a:defRPr>
            </a:lvl1pPr>
          </a:lstStyle>
          <a:p>
            <a:pPr lvl="0"/>
            <a:r>
              <a:rPr lang="en-US"/>
              <a:t>Click to edit Master text styles</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6240464" y="1484312"/>
            <a:ext cx="5759450" cy="4824406"/>
          </a:xfrm>
        </p:spPr>
        <p:txBody>
          <a:bodyPr/>
          <a:lstStyle>
            <a:lvl1pPr marL="361950" indent="-361950">
              <a:buFont typeface="System Font"/>
              <a:buChar char="–"/>
              <a:tabLst/>
              <a:defRPr sz="2100">
                <a:latin typeface="Arial" panose="020B0604020202020204" pitchFamily="34" charset="0"/>
                <a:cs typeface="Arial" panose="020B0604020202020204" pitchFamily="34" charset="0"/>
              </a:defRPr>
            </a:lvl1pPr>
          </a:lstStyle>
          <a:p>
            <a:pPr lvl="0"/>
            <a:r>
              <a:rPr lang="en-US"/>
              <a:t>Click to edit Master text styles</a:t>
            </a:r>
          </a:p>
        </p:txBody>
      </p:sp>
      <p:pic>
        <p:nvPicPr>
          <p:cNvPr id="8" name="Picture 7">
            <a:extLst>
              <a:ext uri="{FF2B5EF4-FFF2-40B4-BE49-F238E27FC236}">
                <a16:creationId xmlns:a16="http://schemas.microsoft.com/office/drawing/2014/main" id="{62992000-E7FE-7A47-A9EE-58AF765390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9" name="Straight Connector 8">
            <a:extLst>
              <a:ext uri="{FF2B5EF4-FFF2-40B4-BE49-F238E27FC236}">
                <a16:creationId xmlns:a16="http://schemas.microsoft.com/office/drawing/2014/main" id="{14F2117E-EDBF-6E47-9CD5-8DCA2408FD24}"/>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99419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4DAA43-AC9A-4E07-B1F4-EE85FB6F0C5B}" type="datetimeFigureOut">
              <a:rPr lang="en-US" smtClean="0"/>
              <a:t>9/3/2021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55468B-C2BA-8B42-ABD6-597061763577}" type="slidenum">
              <a:rPr lang="en-US" smtClean="0"/>
              <a:pPr/>
              <a:t>‹#›</a:t>
            </a:fld>
            <a:endParaRPr lang="en-US"/>
          </a:p>
        </p:txBody>
      </p:sp>
      <p:sp>
        <p:nvSpPr>
          <p:cNvPr id="10" name="Rectangle 9">
            <a:extLst>
              <a:ext uri="{FF2B5EF4-FFF2-40B4-BE49-F238E27FC236}">
                <a16:creationId xmlns:a16="http://schemas.microsoft.com/office/drawing/2014/main" id="{6D056586-255D-4FA6-9C3F-903FBF25E8D9}"/>
              </a:ext>
            </a:extLst>
          </p:cNvPr>
          <p:cNvSpPr/>
          <p:nvPr userDrawn="1"/>
        </p:nvSpPr>
        <p:spPr>
          <a:xfrm>
            <a:off x="-1" y="701120"/>
            <a:ext cx="12192001" cy="2749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A27E68F-1E21-4A10-80F4-A9F975F3FBE3}"/>
              </a:ext>
            </a:extLst>
          </p:cNvPr>
          <p:cNvSpPr/>
          <p:nvPr userDrawn="1"/>
        </p:nvSpPr>
        <p:spPr>
          <a:xfrm>
            <a:off x="-1" y="-4589"/>
            <a:ext cx="12192001" cy="9380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B35557D-F4D6-42F0-BD52-8CD14043F7FA}"/>
              </a:ext>
            </a:extLst>
          </p:cNvPr>
          <p:cNvSpPr/>
          <p:nvPr userDrawn="1"/>
        </p:nvSpPr>
        <p:spPr>
          <a:xfrm>
            <a:off x="5597" y="6690360"/>
            <a:ext cx="12192001"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BDCF233-79AE-412B-9581-F553826B0376}"/>
              </a:ext>
            </a:extLst>
          </p:cNvPr>
          <p:cNvSpPr/>
          <p:nvPr userDrawn="1"/>
        </p:nvSpPr>
        <p:spPr>
          <a:xfrm>
            <a:off x="-2023" y="6757760"/>
            <a:ext cx="12192001" cy="100240"/>
          </a:xfrm>
          <a:prstGeom prst="rect">
            <a:avLst/>
          </a:prstGeom>
          <a:solidFill>
            <a:srgbClr val="32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0520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2 Divider (White/Green)">
    <p:bg>
      <p:bgPr>
        <a:solidFill>
          <a:schemeClr val="bg1"/>
        </a:solidFill>
        <a:effectLst/>
      </p:bgPr>
    </p:bg>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F9979FDD-549F-4ACB-8FB4-540D628D5DE9}"/>
              </a:ext>
            </a:extLst>
          </p:cNvPr>
          <p:cNvSpPr/>
          <p:nvPr userDrawn="1"/>
        </p:nvSpPr>
        <p:spPr>
          <a:xfrm>
            <a:off x="287339" y="816040"/>
            <a:ext cx="933385" cy="9333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a:t>XX</a:t>
            </a:r>
          </a:p>
        </p:txBody>
      </p:sp>
      <p:grpSp>
        <p:nvGrpSpPr>
          <p:cNvPr id="28" name="Group 27">
            <a:extLst>
              <a:ext uri="{FF2B5EF4-FFF2-40B4-BE49-F238E27FC236}">
                <a16:creationId xmlns:a16="http://schemas.microsoft.com/office/drawing/2014/main" id="{96521A19-BA01-4073-A3B0-FD772558F1BE}"/>
              </a:ext>
            </a:extLst>
          </p:cNvPr>
          <p:cNvGrpSpPr/>
          <p:nvPr userDrawn="1"/>
        </p:nvGrpSpPr>
        <p:grpSpPr>
          <a:xfrm>
            <a:off x="10601983" y="286755"/>
            <a:ext cx="1297917" cy="302151"/>
            <a:chOff x="10601983" y="286755"/>
            <a:chExt cx="1297917" cy="302151"/>
          </a:xfrm>
        </p:grpSpPr>
        <p:sp>
          <p:nvSpPr>
            <p:cNvPr id="29" name="Freeform 5">
              <a:extLst>
                <a:ext uri="{FF2B5EF4-FFF2-40B4-BE49-F238E27FC236}">
                  <a16:creationId xmlns:a16="http://schemas.microsoft.com/office/drawing/2014/main" id="{168923C4-14C3-4ED5-9708-F848B346BCBE}"/>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6">
              <a:extLst>
                <a:ext uri="{FF2B5EF4-FFF2-40B4-BE49-F238E27FC236}">
                  <a16:creationId xmlns:a16="http://schemas.microsoft.com/office/drawing/2014/main" id="{225222CA-3495-4FB5-B534-C7A2BB214463}"/>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7">
              <a:extLst>
                <a:ext uri="{FF2B5EF4-FFF2-40B4-BE49-F238E27FC236}">
                  <a16:creationId xmlns:a16="http://schemas.microsoft.com/office/drawing/2014/main" id="{9994CE16-B59A-46F0-9244-5BCB24ABBE6D}"/>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8">
              <a:extLst>
                <a:ext uri="{FF2B5EF4-FFF2-40B4-BE49-F238E27FC236}">
                  <a16:creationId xmlns:a16="http://schemas.microsoft.com/office/drawing/2014/main" id="{7312437B-871B-4C33-810B-ED91206C4F9F}"/>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9">
              <a:extLst>
                <a:ext uri="{FF2B5EF4-FFF2-40B4-BE49-F238E27FC236}">
                  <a16:creationId xmlns:a16="http://schemas.microsoft.com/office/drawing/2014/main" id="{2E791E29-35CA-4308-BC50-B00FD0A8FC28}"/>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 name="Freeform: Shape 13">
            <a:extLst>
              <a:ext uri="{FF2B5EF4-FFF2-40B4-BE49-F238E27FC236}">
                <a16:creationId xmlns:a16="http://schemas.microsoft.com/office/drawing/2014/main" id="{962E6A24-B102-4D0E-A0D0-D0A970B2C473}"/>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tx1"/>
          </a:solidFill>
          <a:ln w="9525" cap="flat">
            <a:noFill/>
            <a:prstDash val="solid"/>
            <a:miter/>
          </a:ln>
        </p:spPr>
        <p:txBody>
          <a:bodyPr rtlCol="0" anchor="ctr"/>
          <a:lstStyle/>
          <a:p>
            <a:endParaRPr lang="en-US"/>
          </a:p>
        </p:txBody>
      </p:sp>
      <p:sp>
        <p:nvSpPr>
          <p:cNvPr id="19" name="Title 1">
            <a:extLst>
              <a:ext uri="{FF2B5EF4-FFF2-40B4-BE49-F238E27FC236}">
                <a16:creationId xmlns:a16="http://schemas.microsoft.com/office/drawing/2014/main" id="{2CE84C17-83FC-D24C-9D8A-7C29F91A092A}"/>
              </a:ext>
            </a:extLst>
          </p:cNvPr>
          <p:cNvSpPr>
            <a:spLocks noGrp="1"/>
          </p:cNvSpPr>
          <p:nvPr>
            <p:ph type="title" hasCustomPrompt="1"/>
          </p:nvPr>
        </p:nvSpPr>
        <p:spPr>
          <a:xfrm>
            <a:off x="263525" y="1893888"/>
            <a:ext cx="7669213" cy="1355725"/>
          </a:xfrm>
          <a:prstGeom prst="rect">
            <a:avLst/>
          </a:prstGeom>
        </p:spPr>
        <p:txBody>
          <a:bodyPr lIns="0" tIns="0" rIns="0" bIns="0" anchor="b" anchorCtr="0">
            <a:normAutofit/>
          </a:bodyPr>
          <a:lstStyle>
            <a:lvl1pPr algn="l">
              <a:defRPr sz="4800" b="1"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Section title</a:t>
            </a:r>
          </a:p>
        </p:txBody>
      </p:sp>
      <p:sp>
        <p:nvSpPr>
          <p:cNvPr id="20" name="Text Placeholder 4">
            <a:extLst>
              <a:ext uri="{FF2B5EF4-FFF2-40B4-BE49-F238E27FC236}">
                <a16:creationId xmlns:a16="http://schemas.microsoft.com/office/drawing/2014/main" id="{1AF4F955-527E-E849-896C-5D66C5994A88}"/>
              </a:ext>
            </a:extLst>
          </p:cNvPr>
          <p:cNvSpPr>
            <a:spLocks noGrp="1"/>
          </p:cNvSpPr>
          <p:nvPr>
            <p:ph type="body" sz="quarter" idx="12" hasCustomPrompt="1"/>
          </p:nvPr>
        </p:nvSpPr>
        <p:spPr>
          <a:xfrm>
            <a:off x="263525" y="3608387"/>
            <a:ext cx="7669213" cy="2160587"/>
          </a:xfrm>
        </p:spPr>
        <p:txBody>
          <a:bodyPr anchor="t" anchorCtr="0">
            <a:normAutofit/>
          </a:bodyPr>
          <a:lstStyle>
            <a:lvl1pPr>
              <a:lnSpc>
                <a:spcPct val="90000"/>
              </a:lnSpc>
              <a:spcBef>
                <a:spcPts val="0"/>
              </a:spcBef>
              <a:defRPr sz="2100" b="0"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Section description </a:t>
            </a:r>
          </a:p>
        </p:txBody>
      </p:sp>
      <p:grpSp>
        <p:nvGrpSpPr>
          <p:cNvPr id="21" name="Group 20">
            <a:extLst>
              <a:ext uri="{FF2B5EF4-FFF2-40B4-BE49-F238E27FC236}">
                <a16:creationId xmlns:a16="http://schemas.microsoft.com/office/drawing/2014/main" id="{2E519C4A-59B9-D449-AAFE-EE878AB04AE6}"/>
              </a:ext>
            </a:extLst>
          </p:cNvPr>
          <p:cNvGrpSpPr/>
          <p:nvPr userDrawn="1"/>
        </p:nvGrpSpPr>
        <p:grpSpPr>
          <a:xfrm>
            <a:off x="10814051" y="6438651"/>
            <a:ext cx="1111250" cy="225425"/>
            <a:chOff x="292100" y="6413250"/>
            <a:chExt cx="1111250" cy="225425"/>
          </a:xfrm>
        </p:grpSpPr>
        <p:sp>
          <p:nvSpPr>
            <p:cNvPr id="22" name="Freeform: Shape 12">
              <a:extLst>
                <a:ext uri="{FF2B5EF4-FFF2-40B4-BE49-F238E27FC236}">
                  <a16:creationId xmlns:a16="http://schemas.microsoft.com/office/drawing/2014/main" id="{98966F03-5D9E-6D4A-B532-D763CE9DB8D3}"/>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23" name="Freeform: Shape 13">
              <a:extLst>
                <a:ext uri="{FF2B5EF4-FFF2-40B4-BE49-F238E27FC236}">
                  <a16:creationId xmlns:a16="http://schemas.microsoft.com/office/drawing/2014/main" id="{2C894DDE-1D91-7B4F-9833-233D9BFEB66C}"/>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524968848"/>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965458949"/>
      </p:ext>
    </p:extLst>
  </p:cSld>
  <p:clrMapOvr>
    <a:masterClrMapping/>
  </p:clrMapOvr>
  <p:hf hdr="0" dt="0"/>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vider slide #4">
    <p:bg>
      <p:bgRef idx="1003">
        <a:schemeClr val="bg1"/>
      </p:bgRef>
    </p:bg>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3"/>
            <a:ext cx="6096000" cy="6857999"/>
          </a:xfrm>
          <a:prstGeom prst="rect">
            <a:avLst/>
          </a:prstGeom>
          <a:solidFill>
            <a:srgbClr val="333333"/>
          </a:solidFill>
        </p:spPr>
        <p:txBody>
          <a:bodyPr anchor="ctr"/>
          <a:lstStyle>
            <a:lvl1pPr marL="0" indent="0" algn="ctr">
              <a:buNone/>
              <a:defRPr>
                <a:solidFill>
                  <a:schemeClr val="tx1"/>
                </a:solidFill>
              </a:defRPr>
            </a:lvl1pPr>
          </a:lstStyle>
          <a:p>
            <a:r>
              <a:rPr lang="en-US" dirty="0"/>
              <a:t>Click the icon to add an image</a:t>
            </a:r>
          </a:p>
        </p:txBody>
      </p:sp>
      <p:sp>
        <p:nvSpPr>
          <p:cNvPr id="7" name="Title 1"/>
          <p:cNvSpPr>
            <a:spLocks noGrp="1"/>
          </p:cNvSpPr>
          <p:nvPr>
            <p:ph type="ctrTitle"/>
          </p:nvPr>
        </p:nvSpPr>
        <p:spPr>
          <a:xfrm>
            <a:off x="6553201" y="1158939"/>
            <a:ext cx="5189539" cy="2387600"/>
          </a:xfrm>
          <a:prstGeom prst="rect">
            <a:avLst/>
          </a:prstGeom>
        </p:spPr>
        <p:txBody>
          <a:bodyPr/>
          <a:lstStyle>
            <a:lvl1pPr>
              <a:defRPr sz="2800" b="1"/>
            </a:lvl1pPr>
          </a:lstStyle>
          <a:p>
            <a:r>
              <a:rPr lang="en-US"/>
              <a:t>Click to edit Master title style</a:t>
            </a:r>
          </a:p>
        </p:txBody>
      </p:sp>
      <p:sp>
        <p:nvSpPr>
          <p:cNvPr id="8" name="Subtitle 2"/>
          <p:cNvSpPr>
            <a:spLocks noGrp="1"/>
          </p:cNvSpPr>
          <p:nvPr>
            <p:ph type="subTitle" idx="1"/>
          </p:nvPr>
        </p:nvSpPr>
        <p:spPr>
          <a:xfrm>
            <a:off x="6553201" y="3638613"/>
            <a:ext cx="5189539" cy="1655763"/>
          </a:xfrm>
          <a:prstGeom prst="rect">
            <a:avLst/>
          </a:prstGeom>
        </p:spPr>
        <p:txBody>
          <a:bodyPr/>
          <a:lstStyle>
            <a:lvl1pPr>
              <a:defRPr sz="2800"/>
            </a:lvl1pPr>
          </a:lstStyle>
          <a:p>
            <a:r>
              <a:rPr lang="en-US"/>
              <a:t>Click to edit Master subtitle style</a:t>
            </a:r>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r="39078"/>
          <a:stretch/>
        </p:blipFill>
        <p:spPr>
          <a:xfrm>
            <a:off x="11083233" y="6440007"/>
            <a:ext cx="651567" cy="146304"/>
          </a:xfrm>
          <a:prstGeom prst="rect">
            <a:avLst/>
          </a:prstGeom>
        </p:spPr>
      </p:pic>
      <p:sp>
        <p:nvSpPr>
          <p:cNvPr id="13" name="Footer Placeholder 2"/>
          <p:cNvSpPr>
            <a:spLocks noGrp="1"/>
          </p:cNvSpPr>
          <p:nvPr>
            <p:ph type="ftr" sz="quarter" idx="10"/>
          </p:nvPr>
        </p:nvSpPr>
        <p:spPr>
          <a:xfrm>
            <a:off x="3406775" y="6430279"/>
            <a:ext cx="5394960" cy="182880"/>
          </a:xfrm>
          <a:prstGeom prst="rect">
            <a:avLst/>
          </a:prstGeom>
        </p:spPr>
        <p:txBody>
          <a:bodyPr/>
          <a:lstStyle>
            <a:lvl1pPr>
              <a:defRPr>
                <a:solidFill>
                  <a:schemeClr val="tx1"/>
                </a:solidFill>
              </a:defRPr>
            </a:lvl1pPr>
          </a:lstStyle>
          <a:p>
            <a:r>
              <a:rPr lang="en-US" dirty="0"/>
              <a:t>Presentation Title</a:t>
            </a:r>
          </a:p>
        </p:txBody>
      </p:sp>
      <p:sp>
        <p:nvSpPr>
          <p:cNvPr id="14" name="Slide Number Placeholder 5"/>
          <p:cNvSpPr>
            <a:spLocks noGrp="1"/>
          </p:cNvSpPr>
          <p:nvPr>
            <p:ph type="sldNum" sz="quarter" idx="4"/>
          </p:nvPr>
        </p:nvSpPr>
        <p:spPr>
          <a:xfrm>
            <a:off x="462501" y="6428073"/>
            <a:ext cx="451899" cy="182880"/>
          </a:xfrm>
          <a:prstGeom prst="rect">
            <a:avLst/>
          </a:prstGeom>
        </p:spPr>
        <p:txBody>
          <a:bodyPr vert="horz" lIns="0" tIns="0" rIns="0" bIns="0" rtlCol="0" anchor="t" anchorCtr="0"/>
          <a:lstStyle>
            <a:lvl1pPr algn="l">
              <a:defRPr sz="1200" b="0" i="0">
                <a:solidFill>
                  <a:schemeClr val="tx1"/>
                </a:solidFill>
                <a:latin typeface="Arial" charset="0"/>
                <a:ea typeface="Arial" charset="0"/>
                <a:cs typeface="Arial" charset="0"/>
              </a:defRPr>
            </a:lvl1pPr>
          </a:lstStyle>
          <a:p>
            <a:fld id="{4755468B-C2BA-8B42-ABD6-597061763577}" type="slidenum">
              <a:rPr lang="en-US" smtClean="0"/>
              <a:pPr/>
              <a:t>‹#›</a:t>
            </a:fld>
            <a:endParaRPr lang="en-US" dirty="0"/>
          </a:p>
        </p:txBody>
      </p:sp>
    </p:spTree>
    <p:extLst>
      <p:ext uri="{BB962C8B-B14F-4D97-AF65-F5344CB8AC3E}">
        <p14:creationId xmlns:p14="http://schemas.microsoft.com/office/powerpoint/2010/main" val="3606347111"/>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2">
    <p:bg>
      <p:bgPr>
        <a:gradFill>
          <a:gsLst>
            <a:gs pos="0">
              <a:srgbClr val="4C4C4C">
                <a:lumMod val="98000"/>
                <a:lumOff val="2000"/>
              </a:srgbClr>
            </a:gs>
            <a:gs pos="50000">
              <a:srgbClr val="262626">
                <a:lumMod val="97000"/>
                <a:lumOff val="3000"/>
              </a:srgbClr>
            </a:gs>
            <a:gs pos="100000">
              <a:srgbClr val="000000"/>
            </a:gs>
          </a:gsLst>
          <a:lin ang="5400000" scaled="0"/>
        </a:gradFill>
        <a:effectLst/>
      </p:bgPr>
    </p:bg>
    <p:spTree>
      <p:nvGrpSpPr>
        <p:cNvPr id="1" name=""/>
        <p:cNvGrpSpPr/>
        <p:nvPr/>
      </p:nvGrpSpPr>
      <p:grpSpPr>
        <a:xfrm>
          <a:off x="0" y="0"/>
          <a:ext cx="0" cy="0"/>
          <a:chOff x="0" y="0"/>
          <a:chExt cx="0" cy="0"/>
        </a:xfrm>
      </p:grpSpPr>
      <p:sp>
        <p:nvSpPr>
          <p:cNvPr id="6" name="Picture Placeholder 10"/>
          <p:cNvSpPr>
            <a:spLocks noGrp="1"/>
          </p:cNvSpPr>
          <p:nvPr>
            <p:ph type="pic" sz="quarter" idx="13" hasCustomPrompt="1"/>
          </p:nvPr>
        </p:nvSpPr>
        <p:spPr>
          <a:xfrm>
            <a:off x="1" y="2"/>
            <a:ext cx="12174699" cy="6853239"/>
          </a:xfrm>
          <a:prstGeom prst="rect">
            <a:avLst/>
          </a:prstGeom>
          <a:solidFill>
            <a:srgbClr val="333333"/>
          </a:solidFill>
        </p:spPr>
        <p:txBody>
          <a:bodyPr anchor="ctr"/>
          <a:lstStyle>
            <a:lvl1pPr marL="0" indent="0" algn="ctr">
              <a:buNone/>
              <a:defRPr>
                <a:solidFill>
                  <a:schemeClr val="tx1"/>
                </a:solidFill>
              </a:defRPr>
            </a:lvl1pPr>
          </a:lstStyle>
          <a:p>
            <a:r>
              <a:rPr lang="en-US" dirty="0"/>
              <a:t>Click the icon to add an image  </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35821" y="466189"/>
            <a:ext cx="2194560" cy="300205"/>
          </a:xfrm>
          <a:prstGeom prst="rect">
            <a:avLst/>
          </a:prstGeom>
        </p:spPr>
      </p:pic>
      <p:sp>
        <p:nvSpPr>
          <p:cNvPr id="2" name="Title 1"/>
          <p:cNvSpPr>
            <a:spLocks noGrp="1"/>
          </p:cNvSpPr>
          <p:nvPr>
            <p:ph type="ctrTitle"/>
          </p:nvPr>
        </p:nvSpPr>
        <p:spPr>
          <a:xfrm>
            <a:off x="914400" y="1142999"/>
            <a:ext cx="9144000" cy="2366963"/>
          </a:xfrm>
        </p:spPr>
        <p:txBody>
          <a:bodyPr anchor="b">
            <a:normAutofit/>
          </a:bodyPr>
          <a:lstStyle>
            <a:lvl1pPr algn="l">
              <a:defRPr sz="5400">
                <a:solidFill>
                  <a:schemeClr val="bg1"/>
                </a:solidFill>
              </a:defRPr>
            </a:lvl1pPr>
          </a:lstStyle>
          <a:p>
            <a:r>
              <a:rPr lang="en-US"/>
              <a:t>Click to edit Master title style</a:t>
            </a:r>
          </a:p>
        </p:txBody>
      </p:sp>
      <p:sp>
        <p:nvSpPr>
          <p:cNvPr id="3" name="Subtitle 2"/>
          <p:cNvSpPr>
            <a:spLocks noGrp="1"/>
          </p:cNvSpPr>
          <p:nvPr>
            <p:ph type="subTitle" idx="1"/>
          </p:nvPr>
        </p:nvSpPr>
        <p:spPr>
          <a:xfrm>
            <a:off x="914400" y="3602037"/>
            <a:ext cx="9144000" cy="1655763"/>
          </a:xfrm>
        </p:spPr>
        <p:txBody>
          <a:bodyPr/>
          <a:lstStyle>
            <a:lvl1pPr marL="0" indent="0" algn="l">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8" name="Footer Placeholder 4"/>
          <p:cNvSpPr>
            <a:spLocks noGrp="1"/>
          </p:cNvSpPr>
          <p:nvPr>
            <p:ph type="ftr" sz="quarter" idx="11"/>
          </p:nvPr>
        </p:nvSpPr>
        <p:spPr>
          <a:xfrm>
            <a:off x="914400" y="6435600"/>
            <a:ext cx="2468880" cy="182880"/>
          </a:xfrm>
          <a:prstGeom prst="rect">
            <a:avLst/>
          </a:prstGeom>
        </p:spPr>
        <p:txBody>
          <a:bodyPr/>
          <a:lstStyle>
            <a:lvl1pPr>
              <a:defRPr>
                <a:solidFill>
                  <a:schemeClr val="bg1"/>
                </a:solidFill>
              </a:defRPr>
            </a:lvl1pPr>
          </a:lstStyle>
          <a:p>
            <a:r>
              <a:rPr lang="en-US" dirty="0"/>
              <a:t>Month, Day, Year</a:t>
            </a:r>
          </a:p>
        </p:txBody>
      </p:sp>
    </p:spTree>
    <p:extLst>
      <p:ext uri="{BB962C8B-B14F-4D97-AF65-F5344CB8AC3E}">
        <p14:creationId xmlns:p14="http://schemas.microsoft.com/office/powerpoint/2010/main" val="42533992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55192"/>
            <a:ext cx="5410200" cy="4351339"/>
          </a:xfrm>
        </p:spPr>
        <p:txBody>
          <a:bodyPr tIns="0" bIns="0"/>
          <a:lstStyle>
            <a:lvl1pPr>
              <a:defRPr sz="2400"/>
            </a:lvl1pPr>
            <a:lvl2pPr marL="457200" indent="-182880">
              <a:spcBef>
                <a:spcPts val="400"/>
              </a:spcBef>
              <a:defRPr sz="2200"/>
            </a:lvl2pPr>
            <a:lvl3pPr marL="621792" indent="-182880">
              <a:defRPr sz="2000"/>
            </a:lvl3pPr>
            <a:lvl4pPr marL="868600" indent="-182880">
              <a:defRPr sz="2000"/>
            </a:lvl4pPr>
            <a:lvl5pPr marL="1051458" indent="-18288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324600" y="1155192"/>
            <a:ext cx="5408612" cy="4351339"/>
          </a:xfrm>
        </p:spPr>
        <p:txBody>
          <a:bodyPr tIns="0" bIns="0"/>
          <a:lstStyle>
            <a:lvl2pPr>
              <a:spcBef>
                <a:spcPts val="400"/>
              </a:spcBef>
              <a:defRPr/>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Slide Number Placeholder 8"/>
          <p:cNvSpPr>
            <a:spLocks noGrp="1"/>
          </p:cNvSpPr>
          <p:nvPr>
            <p:ph type="sldNum" sz="quarter" idx="11"/>
          </p:nvPr>
        </p:nvSpPr>
        <p:spPr/>
        <p:txBody>
          <a:bodyPr/>
          <a:lstStyle/>
          <a:p>
            <a:fld id="{4755468B-C2BA-8B42-ABD6-597061763577}" type="slidenum">
              <a:rPr lang="en-US" smtClean="0"/>
              <a:pPr/>
              <a:t>‹#›</a:t>
            </a:fld>
            <a:endParaRPr lang="en-US" dirty="0"/>
          </a:p>
        </p:txBody>
      </p:sp>
      <p:sp>
        <p:nvSpPr>
          <p:cNvPr id="5" name="Footer Placeholder 4"/>
          <p:cNvSpPr>
            <a:spLocks noGrp="1"/>
          </p:cNvSpPr>
          <p:nvPr>
            <p:ph type="ftr" sz="quarter" idx="12"/>
          </p:nvPr>
        </p:nvSpPr>
        <p:spPr>
          <a:xfrm>
            <a:off x="3406775" y="6430279"/>
            <a:ext cx="5394960" cy="182880"/>
          </a:xfrm>
          <a:prstGeom prst="rect">
            <a:avLst/>
          </a:prstGeom>
        </p:spPr>
        <p:txBody>
          <a:bodyPr/>
          <a:lstStyle/>
          <a:p>
            <a:r>
              <a:rPr lang="en-US" dirty="0"/>
              <a:t>Presentation Title</a:t>
            </a:r>
          </a:p>
        </p:txBody>
      </p:sp>
    </p:spTree>
    <p:extLst>
      <p:ext uri="{BB962C8B-B14F-4D97-AF65-F5344CB8AC3E}">
        <p14:creationId xmlns:p14="http://schemas.microsoft.com/office/powerpoint/2010/main" val="3679309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3 Divider (White/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598E000-3622-4651-9CD5-06FD599F2026}"/>
              </a:ext>
            </a:extLst>
          </p:cNvPr>
          <p:cNvSpPr/>
          <p:nvPr userDrawn="1"/>
        </p:nvSpPr>
        <p:spPr>
          <a:xfrm>
            <a:off x="0" y="-3739"/>
            <a:ext cx="12192000" cy="6865477"/>
          </a:xfrm>
          <a:prstGeom prst="rect">
            <a:avLst/>
          </a:prstGeom>
          <a:solidFill>
            <a:srgbClr val="61DFD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Oval 27">
            <a:extLst>
              <a:ext uri="{FF2B5EF4-FFF2-40B4-BE49-F238E27FC236}">
                <a16:creationId xmlns:a16="http://schemas.microsoft.com/office/drawing/2014/main" id="{787BA563-304C-4B27-AFA4-94688EE5F57C}"/>
              </a:ext>
            </a:extLst>
          </p:cNvPr>
          <p:cNvSpPr/>
          <p:nvPr userDrawn="1"/>
        </p:nvSpPr>
        <p:spPr>
          <a:xfrm>
            <a:off x="3287712" y="620712"/>
            <a:ext cx="5616575" cy="56165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itle 1">
            <a:extLst>
              <a:ext uri="{FF2B5EF4-FFF2-40B4-BE49-F238E27FC236}">
                <a16:creationId xmlns:a16="http://schemas.microsoft.com/office/drawing/2014/main" id="{29C4938C-6E62-4ED2-8CA9-DE03480C3995}"/>
              </a:ext>
            </a:extLst>
          </p:cNvPr>
          <p:cNvSpPr>
            <a:spLocks noGrp="1"/>
          </p:cNvSpPr>
          <p:nvPr>
            <p:ph type="title" hasCustomPrompt="1"/>
          </p:nvPr>
        </p:nvSpPr>
        <p:spPr>
          <a:xfrm>
            <a:off x="3900487" y="2260344"/>
            <a:ext cx="4391025" cy="996951"/>
          </a:xfrm>
          <a:prstGeom prst="rect">
            <a:avLst/>
          </a:prstGeom>
        </p:spPr>
        <p:txBody>
          <a:bodyPr lIns="0" tIns="0" rIns="0" bIns="0" anchor="b" anchorCtr="0">
            <a:normAutofit/>
          </a:bodyPr>
          <a:lstStyle>
            <a:lvl1pPr algn="ctr">
              <a:defRPr sz="4800" b="1"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Section title</a:t>
            </a:r>
          </a:p>
        </p:txBody>
      </p:sp>
      <p:sp>
        <p:nvSpPr>
          <p:cNvPr id="12" name="Text Placeholder 4">
            <a:extLst>
              <a:ext uri="{FF2B5EF4-FFF2-40B4-BE49-F238E27FC236}">
                <a16:creationId xmlns:a16="http://schemas.microsoft.com/office/drawing/2014/main" id="{9B542772-874C-4B18-A899-C8E6AFABB9AC}"/>
              </a:ext>
            </a:extLst>
          </p:cNvPr>
          <p:cNvSpPr>
            <a:spLocks noGrp="1"/>
          </p:cNvSpPr>
          <p:nvPr>
            <p:ph type="body" sz="quarter" idx="12" hasCustomPrompt="1"/>
          </p:nvPr>
        </p:nvSpPr>
        <p:spPr>
          <a:xfrm>
            <a:off x="3900488" y="3614086"/>
            <a:ext cx="4391024" cy="433128"/>
          </a:xfrm>
        </p:spPr>
        <p:txBody>
          <a:bodyPr anchor="t" anchorCtr="0">
            <a:normAutofit/>
          </a:bodyPr>
          <a:lstStyle>
            <a:lvl1pPr algn="ctr">
              <a:lnSpc>
                <a:spcPct val="90000"/>
              </a:lnSpc>
              <a:spcBef>
                <a:spcPts val="0"/>
              </a:spcBef>
              <a:defRPr sz="2100" b="0"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Section description </a:t>
            </a:r>
          </a:p>
        </p:txBody>
      </p:sp>
      <p:grpSp>
        <p:nvGrpSpPr>
          <p:cNvPr id="16" name="Group 15">
            <a:extLst>
              <a:ext uri="{FF2B5EF4-FFF2-40B4-BE49-F238E27FC236}">
                <a16:creationId xmlns:a16="http://schemas.microsoft.com/office/drawing/2014/main" id="{622004D2-7925-4DF1-860C-5D334E1B54A0}"/>
              </a:ext>
            </a:extLst>
          </p:cNvPr>
          <p:cNvGrpSpPr/>
          <p:nvPr userDrawn="1"/>
        </p:nvGrpSpPr>
        <p:grpSpPr>
          <a:xfrm>
            <a:off x="10601983" y="286755"/>
            <a:ext cx="1297917" cy="302151"/>
            <a:chOff x="10601983" y="286755"/>
            <a:chExt cx="1297917" cy="302151"/>
          </a:xfrm>
          <a:solidFill>
            <a:schemeClr val="bg1"/>
          </a:solidFill>
        </p:grpSpPr>
        <p:sp>
          <p:nvSpPr>
            <p:cNvPr id="17" name="Freeform 5">
              <a:extLst>
                <a:ext uri="{FF2B5EF4-FFF2-40B4-BE49-F238E27FC236}">
                  <a16:creationId xmlns:a16="http://schemas.microsoft.com/office/drawing/2014/main" id="{8E1B9F4A-28DE-434E-BC5A-6FF3EE2C92B1}"/>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EE4BEF0D-7DC3-4116-B940-38CD7420EDB8}"/>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209BAEA3-D9D4-41D0-ABEC-16E147E737A1}"/>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8">
              <a:extLst>
                <a:ext uri="{FF2B5EF4-FFF2-40B4-BE49-F238E27FC236}">
                  <a16:creationId xmlns:a16="http://schemas.microsoft.com/office/drawing/2014/main" id="{CC0D8C51-9BF6-4199-B7F0-6192313B7F6E}"/>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9">
              <a:extLst>
                <a:ext uri="{FF2B5EF4-FFF2-40B4-BE49-F238E27FC236}">
                  <a16:creationId xmlns:a16="http://schemas.microsoft.com/office/drawing/2014/main" id="{41C834E5-D4F1-4AB9-911C-34B94F5AC07E}"/>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 name="Freeform: Shape 19">
            <a:extLst>
              <a:ext uri="{FF2B5EF4-FFF2-40B4-BE49-F238E27FC236}">
                <a16:creationId xmlns:a16="http://schemas.microsoft.com/office/drawing/2014/main" id="{A7D5AFD1-0DB3-4369-B32E-C36F4A4CF0BF}"/>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grpSp>
        <p:nvGrpSpPr>
          <p:cNvPr id="21" name="Group 20">
            <a:extLst>
              <a:ext uri="{FF2B5EF4-FFF2-40B4-BE49-F238E27FC236}">
                <a16:creationId xmlns:a16="http://schemas.microsoft.com/office/drawing/2014/main" id="{BB82A618-B84A-5B4D-B849-A09461853857}"/>
              </a:ext>
            </a:extLst>
          </p:cNvPr>
          <p:cNvGrpSpPr/>
          <p:nvPr userDrawn="1"/>
        </p:nvGrpSpPr>
        <p:grpSpPr>
          <a:xfrm>
            <a:off x="10814051" y="6438651"/>
            <a:ext cx="1111250" cy="225425"/>
            <a:chOff x="292100" y="6413250"/>
            <a:chExt cx="1111250" cy="225425"/>
          </a:xfrm>
        </p:grpSpPr>
        <p:sp>
          <p:nvSpPr>
            <p:cNvPr id="22" name="Freeform: Shape 12">
              <a:extLst>
                <a:ext uri="{FF2B5EF4-FFF2-40B4-BE49-F238E27FC236}">
                  <a16:creationId xmlns:a16="http://schemas.microsoft.com/office/drawing/2014/main" id="{A6A4B1AA-9440-3B40-A375-198BD2F20873}"/>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3" name="Freeform: Shape 13">
              <a:extLst>
                <a:ext uri="{FF2B5EF4-FFF2-40B4-BE49-F238E27FC236}">
                  <a16:creationId xmlns:a16="http://schemas.microsoft.com/office/drawing/2014/main" id="{D006659B-806F-304C-B8EE-6CAE28EC1B0F}"/>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7507402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1 Agenda (White/Orang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D54044-23C0-4142-88BA-1DD4B846EA24}"/>
              </a:ext>
            </a:extLst>
          </p:cNvPr>
          <p:cNvSpPr>
            <a:spLocks noGrp="1"/>
          </p:cNvSpPr>
          <p:nvPr>
            <p:ph type="title" hasCustomPrompt="1"/>
          </p:nvPr>
        </p:nvSpPr>
        <p:spPr>
          <a:xfrm>
            <a:off x="263525" y="441325"/>
            <a:ext cx="5653088" cy="1008064"/>
          </a:xfrm>
          <a:prstGeom prst="rect">
            <a:avLst/>
          </a:prstGeom>
        </p:spPr>
        <p:txBody>
          <a:bodyPr lIns="0" tIns="0" rIns="0" bIns="0" anchor="b" anchorCtr="0">
            <a:normAutofit/>
          </a:bodyPr>
          <a:lstStyle>
            <a:lvl1pPr algn="l">
              <a:defRPr sz="4800" b="1"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Agenda</a:t>
            </a:r>
          </a:p>
        </p:txBody>
      </p:sp>
      <p:sp>
        <p:nvSpPr>
          <p:cNvPr id="14" name="Text Placeholder 13">
            <a:extLst>
              <a:ext uri="{FF2B5EF4-FFF2-40B4-BE49-F238E27FC236}">
                <a16:creationId xmlns:a16="http://schemas.microsoft.com/office/drawing/2014/main" id="{01E35C5B-1EB5-4A59-AB41-B5A36D3A0AE4}"/>
              </a:ext>
            </a:extLst>
          </p:cNvPr>
          <p:cNvSpPr>
            <a:spLocks noGrp="1"/>
          </p:cNvSpPr>
          <p:nvPr>
            <p:ph type="body" sz="quarter" idx="10" hasCustomPrompt="1"/>
          </p:nvPr>
        </p:nvSpPr>
        <p:spPr>
          <a:xfrm>
            <a:off x="287339" y="2038812"/>
            <a:ext cx="11637962" cy="419847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0" i="0">
                <a:solidFill>
                  <a:schemeClr val="accent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01	XXXXXX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02	XXXXXX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03	XXXXXX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04	XXXXXX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05	XXXXXX</a:t>
            </a:r>
          </a:p>
        </p:txBody>
      </p:sp>
      <p:grpSp>
        <p:nvGrpSpPr>
          <p:cNvPr id="8" name="Group 7">
            <a:extLst>
              <a:ext uri="{FF2B5EF4-FFF2-40B4-BE49-F238E27FC236}">
                <a16:creationId xmlns:a16="http://schemas.microsoft.com/office/drawing/2014/main" id="{9947BDFF-AA9D-F949-A66D-214417C3A4A9}"/>
              </a:ext>
            </a:extLst>
          </p:cNvPr>
          <p:cNvGrpSpPr/>
          <p:nvPr userDrawn="1"/>
        </p:nvGrpSpPr>
        <p:grpSpPr>
          <a:xfrm>
            <a:off x="10814051" y="6438651"/>
            <a:ext cx="1111250" cy="225425"/>
            <a:chOff x="292100" y="6413250"/>
            <a:chExt cx="1111250" cy="225425"/>
          </a:xfrm>
        </p:grpSpPr>
        <p:sp>
          <p:nvSpPr>
            <p:cNvPr id="9" name="Freeform: Shape 12">
              <a:extLst>
                <a:ext uri="{FF2B5EF4-FFF2-40B4-BE49-F238E27FC236}">
                  <a16:creationId xmlns:a16="http://schemas.microsoft.com/office/drawing/2014/main" id="{2872B543-34FC-1841-BC83-16C2DAE30F74}"/>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10" name="Freeform: Shape 13">
              <a:extLst>
                <a:ext uri="{FF2B5EF4-FFF2-40B4-BE49-F238E27FC236}">
                  <a16:creationId xmlns:a16="http://schemas.microsoft.com/office/drawing/2014/main" id="{CE81E9DF-7130-4546-BF18-4683EA8B3F3C}"/>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17409385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1 Cover (Teal/Green)">
    <p:bg>
      <p:bgPr>
        <a:solidFill>
          <a:schemeClr val="tx2"/>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5A2BD3-B72F-344B-A30D-8C3365691ECB}"/>
              </a:ext>
            </a:extLst>
          </p:cNvPr>
          <p:cNvSpPr>
            <a:spLocks noGrp="1"/>
          </p:cNvSpPr>
          <p:nvPr>
            <p:ph type="body" sz="quarter" idx="10" hasCustomPrompt="1"/>
          </p:nvPr>
        </p:nvSpPr>
        <p:spPr>
          <a:xfrm>
            <a:off x="263525" y="1782234"/>
            <a:ext cx="7691438" cy="1462087"/>
          </a:xfrm>
        </p:spPr>
        <p:txBody>
          <a:bodyPr anchor="b" anchorCtr="0">
            <a:normAutofit/>
          </a:bodyPr>
          <a:lstStyle>
            <a:lvl1pPr>
              <a:defRPr sz="60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Presentation name</a:t>
            </a:r>
          </a:p>
        </p:txBody>
      </p:sp>
      <p:sp>
        <p:nvSpPr>
          <p:cNvPr id="8" name="Text Placeholder 4">
            <a:extLst>
              <a:ext uri="{FF2B5EF4-FFF2-40B4-BE49-F238E27FC236}">
                <a16:creationId xmlns:a16="http://schemas.microsoft.com/office/drawing/2014/main" id="{48B15545-CDE4-2D46-87A4-4286855F50B5}"/>
              </a:ext>
            </a:extLst>
          </p:cNvPr>
          <p:cNvSpPr>
            <a:spLocks noGrp="1"/>
          </p:cNvSpPr>
          <p:nvPr>
            <p:ph type="body" sz="quarter" idx="11" hasCustomPrompt="1"/>
          </p:nvPr>
        </p:nvSpPr>
        <p:spPr>
          <a:xfrm>
            <a:off x="263525" y="3608388"/>
            <a:ext cx="7691438" cy="1462087"/>
          </a:xfrm>
        </p:spPr>
        <p:txBody>
          <a:bodyPr anchor="t" anchorCtr="0">
            <a:normAutofit/>
          </a:bodyPr>
          <a:lstStyle>
            <a:lvl1pPr>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Presentation description / </a:t>
            </a:r>
            <a:br>
              <a:rPr lang="en-GB" dirty="0"/>
            </a:br>
            <a:r>
              <a:rPr lang="en-GB" dirty="0"/>
              <a:t>event name</a:t>
            </a:r>
          </a:p>
        </p:txBody>
      </p:sp>
      <p:sp>
        <p:nvSpPr>
          <p:cNvPr id="9" name="Text Placeholder 4">
            <a:extLst>
              <a:ext uri="{FF2B5EF4-FFF2-40B4-BE49-F238E27FC236}">
                <a16:creationId xmlns:a16="http://schemas.microsoft.com/office/drawing/2014/main" id="{D1DFB937-D895-0545-8B74-E2AA56A85F9D}"/>
              </a:ext>
            </a:extLst>
          </p:cNvPr>
          <p:cNvSpPr>
            <a:spLocks noGrp="1"/>
          </p:cNvSpPr>
          <p:nvPr>
            <p:ph type="body" sz="quarter" idx="12" hasCustomPrompt="1"/>
          </p:nvPr>
        </p:nvSpPr>
        <p:spPr>
          <a:xfrm>
            <a:off x="263525" y="5187277"/>
            <a:ext cx="7691438" cy="581698"/>
          </a:xfrm>
        </p:spPr>
        <p:txBody>
          <a:bodyPr wrap="square" anchor="t" anchorCtr="0">
            <a:normAutofit/>
          </a:bodyPr>
          <a:lstStyle>
            <a:lvl1pPr>
              <a:lnSpc>
                <a:spcPct val="90000"/>
              </a:lnSpc>
              <a:spcBef>
                <a:spcPts val="0"/>
              </a:spcBef>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Presenter name</a:t>
            </a:r>
          </a:p>
          <a:p>
            <a:pPr lvl="0"/>
            <a:r>
              <a:rPr lang="en-GB" dirty="0"/>
              <a:t>Title</a:t>
            </a:r>
          </a:p>
        </p:txBody>
      </p:sp>
      <p:sp>
        <p:nvSpPr>
          <p:cNvPr id="18" name="Graphic 15">
            <a:extLst>
              <a:ext uri="{FF2B5EF4-FFF2-40B4-BE49-F238E27FC236}">
                <a16:creationId xmlns:a16="http://schemas.microsoft.com/office/drawing/2014/main" id="{BEFFAC7F-2714-42A6-9E63-DCB81A449E00}"/>
              </a:ext>
            </a:extLst>
          </p:cNvPr>
          <p:cNvSpPr/>
          <p:nvPr userDrawn="1"/>
        </p:nvSpPr>
        <p:spPr>
          <a:xfrm>
            <a:off x="-77579" y="304799"/>
            <a:ext cx="10545554" cy="5310189"/>
          </a:xfrm>
          <a:custGeom>
            <a:avLst/>
            <a:gdLst>
              <a:gd name="connsiteX0" fmla="*/ 0 w 10731855"/>
              <a:gd name="connsiteY0" fmla="*/ 1571788 h 5191127"/>
              <a:gd name="connsiteX1" fmla="*/ 4277659 w 10731855"/>
              <a:gd name="connsiteY1" fmla="*/ 0 h 5191127"/>
              <a:gd name="connsiteX2" fmla="*/ 10731856 w 10731855"/>
              <a:gd name="connsiteY2" fmla="*/ 5191128 h 5191127"/>
            </a:gdLst>
            <a:ahLst/>
            <a:cxnLst>
              <a:cxn ang="0">
                <a:pos x="connsiteX0" y="connsiteY0"/>
              </a:cxn>
              <a:cxn ang="0">
                <a:pos x="connsiteX1" y="connsiteY1"/>
              </a:cxn>
              <a:cxn ang="0">
                <a:pos x="connsiteX2" y="connsiteY2"/>
              </a:cxn>
            </a:cxnLst>
            <a:rect l="l" t="t" r="r" b="b"/>
            <a:pathLst>
              <a:path w="10731855" h="5191127">
                <a:moveTo>
                  <a:pt x="0" y="1571788"/>
                </a:moveTo>
                <a:cubicBezTo>
                  <a:pt x="1152409" y="591359"/>
                  <a:pt x="2645960" y="0"/>
                  <a:pt x="4277659" y="0"/>
                </a:cubicBezTo>
                <a:cubicBezTo>
                  <a:pt x="7440265" y="0"/>
                  <a:pt x="10084110" y="2222353"/>
                  <a:pt x="10731856" y="5191128"/>
                </a:cubicBezTo>
              </a:path>
            </a:pathLst>
          </a:custGeom>
          <a:noFill/>
          <a:ln w="114300" cap="flat">
            <a:solidFill>
              <a:schemeClr val="accent2"/>
            </a:solidFill>
            <a:prstDash val="solid"/>
            <a:miter/>
          </a:ln>
        </p:spPr>
        <p:txBody>
          <a:bodyPr rtlCol="0" anchor="ctr"/>
          <a:lstStyle/>
          <a:p>
            <a:r>
              <a:rPr lang="en-US"/>
              <a:t> </a:t>
            </a:r>
          </a:p>
        </p:txBody>
      </p:sp>
      <p:sp>
        <p:nvSpPr>
          <p:cNvPr id="16" name="Freeform: Shape 15">
            <a:extLst>
              <a:ext uri="{FF2B5EF4-FFF2-40B4-BE49-F238E27FC236}">
                <a16:creationId xmlns:a16="http://schemas.microsoft.com/office/drawing/2014/main" id="{D7DC9E1A-9CB0-4713-A7A7-37669D880768}"/>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80601C35-226E-4852-A54E-33710096F8CF}"/>
              </a:ext>
            </a:extLst>
          </p:cNvPr>
          <p:cNvGrpSpPr/>
          <p:nvPr userDrawn="1"/>
        </p:nvGrpSpPr>
        <p:grpSpPr>
          <a:xfrm>
            <a:off x="10601983" y="286755"/>
            <a:ext cx="1297917" cy="302151"/>
            <a:chOff x="10601983" y="286755"/>
            <a:chExt cx="1297917" cy="302151"/>
          </a:xfrm>
          <a:solidFill>
            <a:schemeClr val="bg1"/>
          </a:solidFill>
        </p:grpSpPr>
        <p:sp>
          <p:nvSpPr>
            <p:cNvPr id="19" name="Freeform 5">
              <a:extLst>
                <a:ext uri="{FF2B5EF4-FFF2-40B4-BE49-F238E27FC236}">
                  <a16:creationId xmlns:a16="http://schemas.microsoft.com/office/drawing/2014/main" id="{13EB222D-C693-47B0-91C1-407664319F3E}"/>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6">
              <a:extLst>
                <a:ext uri="{FF2B5EF4-FFF2-40B4-BE49-F238E27FC236}">
                  <a16:creationId xmlns:a16="http://schemas.microsoft.com/office/drawing/2014/main" id="{A5D6CA3A-E963-4600-AE9A-37391BC00DED}"/>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A62B609F-DB0F-422F-999A-6746321CDD2A}"/>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8">
              <a:extLst>
                <a:ext uri="{FF2B5EF4-FFF2-40B4-BE49-F238E27FC236}">
                  <a16:creationId xmlns:a16="http://schemas.microsoft.com/office/drawing/2014/main" id="{EE2627BC-FB6C-4DE9-8C66-FF75C2ABC7E6}"/>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9">
              <a:extLst>
                <a:ext uri="{FF2B5EF4-FFF2-40B4-BE49-F238E27FC236}">
                  <a16:creationId xmlns:a16="http://schemas.microsoft.com/office/drawing/2014/main" id="{520F319E-08D4-4CDF-8C17-953260FFD4C1}"/>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 name="Group 23">
            <a:extLst>
              <a:ext uri="{FF2B5EF4-FFF2-40B4-BE49-F238E27FC236}">
                <a16:creationId xmlns:a16="http://schemas.microsoft.com/office/drawing/2014/main" id="{1B1C1A4B-EB3C-E14C-A722-997548E33459}"/>
              </a:ext>
            </a:extLst>
          </p:cNvPr>
          <p:cNvGrpSpPr/>
          <p:nvPr userDrawn="1"/>
        </p:nvGrpSpPr>
        <p:grpSpPr>
          <a:xfrm>
            <a:off x="10814051" y="6438651"/>
            <a:ext cx="1111250" cy="225425"/>
            <a:chOff x="292100" y="6413250"/>
            <a:chExt cx="1111250" cy="225425"/>
          </a:xfrm>
        </p:grpSpPr>
        <p:sp>
          <p:nvSpPr>
            <p:cNvPr id="25" name="Freeform: Shape 12">
              <a:extLst>
                <a:ext uri="{FF2B5EF4-FFF2-40B4-BE49-F238E27FC236}">
                  <a16:creationId xmlns:a16="http://schemas.microsoft.com/office/drawing/2014/main" id="{F782603F-A068-4B43-AFA0-53B58D894959}"/>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6" name="Freeform: Shape 13">
              <a:extLst>
                <a:ext uri="{FF2B5EF4-FFF2-40B4-BE49-F238E27FC236}">
                  <a16:creationId xmlns:a16="http://schemas.microsoft.com/office/drawing/2014/main" id="{DD444DDC-07BC-674A-9F9D-EEB7357A7B2D}"/>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28627791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3525" y="1449389"/>
            <a:ext cx="11664950" cy="4787899"/>
          </a:xfrm>
          <a:prstGeom prst="rect">
            <a:avLst/>
          </a:prstGeom>
        </p:spPr>
        <p:txBody>
          <a:bodyPr vert="horz" lIns="0" tIns="0" rIns="0" bIns="0" rtlCol="0">
            <a:noAutofit/>
          </a:bodyPr>
          <a:lstStyle/>
          <a:p>
            <a:pPr lvl="0"/>
            <a:r>
              <a:rPr lang="en-US"/>
              <a:t>Click to edit Master text styles</a:t>
            </a:r>
          </a:p>
          <a:p>
            <a:pPr lvl="1">
              <a:spcBef>
                <a:spcPts val="750"/>
              </a:spcBef>
            </a:pPr>
            <a:r>
              <a:rPr lang="en-AU"/>
              <a:t>Level 1 bullet 23pt Arial, round bullet</a:t>
            </a:r>
          </a:p>
          <a:p>
            <a:pPr lvl="2"/>
            <a:r>
              <a:rPr lang="en-AU"/>
              <a:t>Level 2 bullet 19pt Arial, dash bullet</a:t>
            </a:r>
          </a:p>
          <a:p>
            <a:pPr lvl="3"/>
            <a:r>
              <a:rPr lang="en-AU"/>
              <a:t>Level 3 bullet 17pt Arial, square bullet</a:t>
            </a:r>
            <a:endParaRPr lang="en-US"/>
          </a:p>
        </p:txBody>
      </p:sp>
    </p:spTree>
    <p:extLst>
      <p:ext uri="{BB962C8B-B14F-4D97-AF65-F5344CB8AC3E}">
        <p14:creationId xmlns:p14="http://schemas.microsoft.com/office/powerpoint/2010/main" val="83524525"/>
      </p:ext>
    </p:extLst>
  </p:cSld>
  <p:clrMap bg1="lt1" tx1="dk1" bg2="lt2" tx2="dk2" accent1="accent1" accent2="accent2" accent3="accent3" accent4="accent4" accent5="accent5" accent6="accent6" hlink="hlink" folHlink="folHlink"/>
  <p:sldLayoutIdLst>
    <p:sldLayoutId id="2147483957" r:id="rId1"/>
    <p:sldLayoutId id="2147483984" r:id="rId2"/>
    <p:sldLayoutId id="2147483985" r:id="rId3"/>
    <p:sldLayoutId id="2147483986" r:id="rId4"/>
    <p:sldLayoutId id="2147483987" r:id="rId5"/>
    <p:sldLayoutId id="2147483988" r:id="rId6"/>
    <p:sldLayoutId id="2147483989" r:id="rId7"/>
    <p:sldLayoutId id="2147483962" r:id="rId8"/>
    <p:sldLayoutId id="2147483939" r:id="rId9"/>
    <p:sldLayoutId id="2147483941" r:id="rId10"/>
    <p:sldLayoutId id="2147483943" r:id="rId11"/>
    <p:sldLayoutId id="2147483944" r:id="rId12"/>
    <p:sldLayoutId id="2147483995" r:id="rId13"/>
    <p:sldLayoutId id="2147483947" r:id="rId14"/>
    <p:sldLayoutId id="2147483950" r:id="rId15"/>
    <p:sldLayoutId id="2147483961" r:id="rId16"/>
    <p:sldLayoutId id="2147483993" r:id="rId17"/>
    <p:sldLayoutId id="2147483994" r:id="rId18"/>
    <p:sldLayoutId id="2147483998" r:id="rId19"/>
    <p:sldLayoutId id="2147483992" r:id="rId20"/>
    <p:sldLayoutId id="2147483804" r:id="rId21"/>
    <p:sldLayoutId id="2147483964" r:id="rId22"/>
    <p:sldLayoutId id="2147483827" r:id="rId23"/>
    <p:sldLayoutId id="2147483999" r:id="rId24"/>
    <p:sldLayoutId id="2147483826" r:id="rId25"/>
    <p:sldLayoutId id="2147483965" r:id="rId26"/>
    <p:sldLayoutId id="2147483825" r:id="rId27"/>
    <p:sldLayoutId id="2147484000" r:id="rId28"/>
    <p:sldLayoutId id="2147483828" r:id="rId29"/>
    <p:sldLayoutId id="2147484001" r:id="rId30"/>
    <p:sldLayoutId id="2147483829" r:id="rId31"/>
    <p:sldLayoutId id="2147484002" r:id="rId32"/>
    <p:sldLayoutId id="2147483830" r:id="rId33"/>
    <p:sldLayoutId id="2147484003" r:id="rId34"/>
    <p:sldLayoutId id="2147483831" r:id="rId35"/>
    <p:sldLayoutId id="2147484004" r:id="rId36"/>
    <p:sldLayoutId id="2147483832" r:id="rId37"/>
    <p:sldLayoutId id="2147484005" r:id="rId38"/>
    <p:sldLayoutId id="2147483833" r:id="rId39"/>
    <p:sldLayoutId id="2147484006" r:id="rId40"/>
    <p:sldLayoutId id="2147483834" r:id="rId41"/>
    <p:sldLayoutId id="2147484007" r:id="rId42"/>
    <p:sldLayoutId id="2147483835" r:id="rId43"/>
    <p:sldLayoutId id="2147483836" r:id="rId44"/>
    <p:sldLayoutId id="2147483937" r:id="rId45"/>
    <p:sldLayoutId id="2147483973" r:id="rId46"/>
    <p:sldLayoutId id="2147483837" r:id="rId47"/>
    <p:sldLayoutId id="2147483975" r:id="rId48"/>
    <p:sldLayoutId id="2147483838" r:id="rId49"/>
    <p:sldLayoutId id="2147483967" r:id="rId50"/>
    <p:sldLayoutId id="2147483839" r:id="rId51"/>
    <p:sldLayoutId id="2147483969" r:id="rId52"/>
    <p:sldLayoutId id="2147483840" r:id="rId53"/>
    <p:sldLayoutId id="2147483971" r:id="rId54"/>
    <p:sldLayoutId id="2147483841" r:id="rId55"/>
    <p:sldLayoutId id="2147483824" r:id="rId56"/>
    <p:sldLayoutId id="2147483954" r:id="rId57"/>
    <p:sldLayoutId id="2147484008" r:id="rId58"/>
    <p:sldLayoutId id="2147484009" r:id="rId59"/>
    <p:sldLayoutId id="2147484012" r:id="rId60"/>
    <p:sldLayoutId id="2147484013" r:id="rId61"/>
    <p:sldLayoutId id="2147484014" r:id="rId62"/>
    <p:sldLayoutId id="2147484015" r:id="rId63"/>
  </p:sldLayoutIdLst>
  <p:hf sldNum="0" hdr="0" dt="0"/>
  <p:txStyles>
    <p:titleStyle>
      <a:lvl1pPr algn="l" defTabSz="914400" rtl="0" eaLnBrk="1" latinLnBrk="0" hangingPunct="1">
        <a:lnSpc>
          <a:spcPct val="100000"/>
        </a:lnSpc>
        <a:spcBef>
          <a:spcPct val="0"/>
        </a:spcBef>
        <a:buNone/>
        <a:defRPr sz="2500" b="1" kern="1200" baseline="0">
          <a:solidFill>
            <a:schemeClr val="tx1"/>
          </a:solidFill>
          <a:latin typeface="Arial" panose="020B0604020202020204" pitchFamily="34" charset="0"/>
          <a:ea typeface="AECOM Sans" panose="020B050402020202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1pPr>
      <a:lvl2pPr marL="355600" indent="-355600" algn="l" defTabSz="914400" rtl="0" eaLnBrk="1" latinLnBrk="0" hangingPunct="1">
        <a:lnSpc>
          <a:spcPct val="90000"/>
        </a:lnSpc>
        <a:spcBef>
          <a:spcPts val="500"/>
        </a:spcBef>
        <a:buFont typeface="System Font"/>
        <a:buChar char="–"/>
        <a:tabLst/>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userDrawn="1">
          <p15:clr>
            <a:srgbClr val="F26B43"/>
          </p15:clr>
        </p15:guide>
        <p15:guide id="4" pos="166" userDrawn="1">
          <p15:clr>
            <a:srgbClr val="F26B43"/>
          </p15:clr>
        </p15:guide>
        <p15:guide id="5" pos="3727" userDrawn="1">
          <p15:clr>
            <a:srgbClr val="F26B43"/>
          </p15:clr>
        </p15:guide>
        <p15:guide id="6" pos="2071" userDrawn="1">
          <p15:clr>
            <a:srgbClr val="F26B43"/>
          </p15:clr>
        </p15:guide>
        <p15:guide id="7" pos="7514" userDrawn="1">
          <p15:clr>
            <a:srgbClr val="F26B43"/>
          </p15:clr>
        </p15:guide>
        <p15:guide id="8" orient="horz" pos="2160" userDrawn="1">
          <p15:clr>
            <a:srgbClr val="F26B43"/>
          </p15:clr>
        </p15:guide>
        <p15:guide id="9" orient="horz" pos="164" userDrawn="1">
          <p15:clr>
            <a:srgbClr val="F26B43"/>
          </p15:clr>
        </p15:guide>
        <p15:guide id="10" orient="horz" pos="4156" userDrawn="1">
          <p15:clr>
            <a:srgbClr val="F26B43"/>
          </p15:clr>
        </p15:guide>
        <p15:guide id="11" pos="3953" userDrawn="1">
          <p15:clr>
            <a:srgbClr val="F26B43"/>
          </p15:clr>
        </p15:guide>
        <p15:guide id="12" pos="1844" userDrawn="1">
          <p15:clr>
            <a:srgbClr val="F26B43"/>
          </p15:clr>
        </p15:guide>
        <p15:guide id="13" pos="5836" userDrawn="1">
          <p15:clr>
            <a:srgbClr val="F26B43"/>
          </p15:clr>
        </p15:guide>
        <p15:guide id="14" pos="5609" userDrawn="1">
          <p15:clr>
            <a:srgbClr val="F26B43"/>
          </p15:clr>
        </p15:guide>
        <p15:guide id="16" orient="horz" pos="686" userDrawn="1">
          <p15:clr>
            <a:srgbClr val="F26B43"/>
          </p15:clr>
        </p15:guide>
        <p15:guide id="17" orient="horz" pos="2047" userDrawn="1">
          <p15:clr>
            <a:srgbClr val="F26B43"/>
          </p15:clr>
        </p15:guide>
        <p15:guide id="18" orient="horz" pos="2273" userDrawn="1">
          <p15:clr>
            <a:srgbClr val="F26B43"/>
          </p15:clr>
        </p15:guide>
        <p15:guide id="19" pos="2683" userDrawn="1">
          <p15:clr>
            <a:srgbClr val="5ACBF0"/>
          </p15:clr>
        </p15:guide>
        <p15:guide id="20" pos="2457" userDrawn="1">
          <p15:clr>
            <a:srgbClr val="5ACBF0"/>
          </p15:clr>
        </p15:guide>
        <p15:guide id="21" pos="4997" userDrawn="1">
          <p15:clr>
            <a:srgbClr val="5ACBF0"/>
          </p15:clr>
        </p15:guide>
        <p15:guide id="22" pos="5223" userDrawn="1">
          <p15:clr>
            <a:srgbClr val="5ACBF0"/>
          </p15:clr>
        </p15:guide>
        <p15:guide id="24" orient="horz" pos="913" userDrawn="1">
          <p15:clr>
            <a:srgbClr val="F26B43"/>
          </p15:clr>
        </p15:guide>
        <p15:guide id="25" orient="horz" pos="278" userDrawn="1">
          <p15:clr>
            <a:srgbClr val="F26B43"/>
          </p15:clr>
        </p15:guide>
        <p15:guide id="26" orient="horz" pos="392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3" Type="http://schemas.openxmlformats.org/officeDocument/2006/relationships/hyperlink" Target="http://www.legislation.gov.uk/uksi/2015/483/contents/made" TargetMode="External"/><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61E7FD2-0685-41AF-A030-B89115CD4170}"/>
              </a:ext>
            </a:extLst>
          </p:cNvPr>
          <p:cNvSpPr>
            <a:spLocks noGrp="1"/>
          </p:cNvSpPr>
          <p:nvPr>
            <p:ph type="body" sz="quarter" idx="10"/>
          </p:nvPr>
        </p:nvSpPr>
        <p:spPr/>
        <p:txBody>
          <a:bodyPr>
            <a:normAutofit fontScale="55000" lnSpcReduction="20000"/>
          </a:bodyPr>
          <a:lstStyle/>
          <a:p>
            <a:pPr>
              <a:lnSpc>
                <a:spcPct val="170000"/>
              </a:lnSpc>
            </a:pPr>
            <a:r>
              <a:rPr lang="en-GB" dirty="0"/>
              <a:t>A brief history of Process Safety Management</a:t>
            </a:r>
            <a:endParaRPr lang="en-US" dirty="0"/>
          </a:p>
        </p:txBody>
      </p:sp>
      <p:sp>
        <p:nvSpPr>
          <p:cNvPr id="9" name="Text Placeholder 8">
            <a:extLst>
              <a:ext uri="{FF2B5EF4-FFF2-40B4-BE49-F238E27FC236}">
                <a16:creationId xmlns:a16="http://schemas.microsoft.com/office/drawing/2014/main" id="{83A46029-BBC8-4761-93A8-13141ABB3D9A}"/>
              </a:ext>
            </a:extLst>
          </p:cNvPr>
          <p:cNvSpPr>
            <a:spLocks noGrp="1"/>
          </p:cNvSpPr>
          <p:nvPr>
            <p:ph type="body" sz="quarter" idx="11"/>
          </p:nvPr>
        </p:nvSpPr>
        <p:spPr/>
        <p:txBody>
          <a:bodyPr/>
          <a:lstStyle/>
          <a:p>
            <a:r>
              <a:rPr lang="en-US" dirty="0"/>
              <a:t>International Conference of Hydrogen Safety 2021</a:t>
            </a:r>
          </a:p>
          <a:p>
            <a:r>
              <a:rPr lang="en-US" dirty="0"/>
              <a:t>Paper 146</a:t>
            </a:r>
          </a:p>
          <a:p>
            <a:r>
              <a:rPr lang="en-US" dirty="0"/>
              <a:t>Martha Boss, Bob Hudson, Graeme Cook</a:t>
            </a:r>
          </a:p>
          <a:p>
            <a:endParaRPr lang="en-US" dirty="0"/>
          </a:p>
          <a:p>
            <a:endParaRPr lang="en-US" dirty="0"/>
          </a:p>
          <a:p>
            <a:endParaRPr lang="en-US" dirty="0"/>
          </a:p>
        </p:txBody>
      </p:sp>
      <p:sp>
        <p:nvSpPr>
          <p:cNvPr id="2" name="TextBox 1">
            <a:extLst>
              <a:ext uri="{FF2B5EF4-FFF2-40B4-BE49-F238E27FC236}">
                <a16:creationId xmlns:a16="http://schemas.microsoft.com/office/drawing/2014/main" id="{4E7C45D6-BCCF-9248-A824-C15668137045}"/>
              </a:ext>
            </a:extLst>
          </p:cNvPr>
          <p:cNvSpPr txBox="1"/>
          <p:nvPr/>
        </p:nvSpPr>
        <p:spPr>
          <a:xfrm>
            <a:off x="12592594" y="91440"/>
            <a:ext cx="2690949" cy="1477328"/>
          </a:xfrm>
          <a:prstGeom prst="rect">
            <a:avLst/>
          </a:prstGeom>
          <a:noFill/>
        </p:spPr>
        <p:txBody>
          <a:bodyPr wrap="square" rtlCol="0">
            <a:spAutoFit/>
          </a:bodyPr>
          <a:lstStyle/>
          <a:p>
            <a:r>
              <a:rPr lang="en-US" dirty="0">
                <a:solidFill>
                  <a:schemeClr val="accent2"/>
                </a:solidFill>
              </a:rPr>
              <a:t>The background fill can also be changed to an image. (Right click on the slide and select “Format Background…”)</a:t>
            </a:r>
          </a:p>
        </p:txBody>
      </p:sp>
    </p:spTree>
    <p:extLst>
      <p:ext uri="{BB962C8B-B14F-4D97-AF65-F5344CB8AC3E}">
        <p14:creationId xmlns:p14="http://schemas.microsoft.com/office/powerpoint/2010/main" val="403097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50DF40-A805-4872-9E55-6D3A48015C40}"/>
              </a:ext>
            </a:extLst>
          </p:cNvPr>
          <p:cNvSpPr>
            <a:spLocks noGrp="1"/>
          </p:cNvSpPr>
          <p:nvPr>
            <p:ph type="title"/>
          </p:nvPr>
        </p:nvSpPr>
        <p:spPr>
          <a:xfrm>
            <a:off x="287339" y="441325"/>
            <a:ext cx="11637962" cy="1008063"/>
          </a:xfrm>
        </p:spPr>
        <p:txBody>
          <a:bodyPr>
            <a:noAutofit/>
          </a:bodyPr>
          <a:lstStyle/>
          <a:p>
            <a:r>
              <a:rPr lang="en-GB" sz="2800" dirty="0"/>
              <a:t>LESSONS FOR HYDROGEN PSM - PRODUCTION, DISTRIBUTION AND USE</a:t>
            </a:r>
            <a:endParaRPr lang="en-US" sz="2800" dirty="0"/>
          </a:p>
        </p:txBody>
      </p:sp>
      <p:sp>
        <p:nvSpPr>
          <p:cNvPr id="7" name="Text Placeholder 6">
            <a:extLst>
              <a:ext uri="{FF2B5EF4-FFF2-40B4-BE49-F238E27FC236}">
                <a16:creationId xmlns:a16="http://schemas.microsoft.com/office/drawing/2014/main" id="{6A6958D7-A722-4D6E-8716-3B57F3B30EB5}"/>
              </a:ext>
            </a:extLst>
          </p:cNvPr>
          <p:cNvSpPr>
            <a:spLocks noGrp="1"/>
          </p:cNvSpPr>
          <p:nvPr>
            <p:ph type="body" sz="quarter" idx="10"/>
          </p:nvPr>
        </p:nvSpPr>
        <p:spPr/>
        <p:txBody>
          <a:bodyPr/>
          <a:lstStyle/>
          <a:p>
            <a:r>
              <a:rPr lang="en-GB" dirty="0"/>
              <a:t>Recent Incidents Involving “New” Hydrogen Uses</a:t>
            </a:r>
          </a:p>
          <a:p>
            <a:r>
              <a:rPr lang="en-GB" dirty="0"/>
              <a:t>European Hydrogen Safety Panel (EHSP) </a:t>
            </a:r>
          </a:p>
          <a:p>
            <a:r>
              <a:rPr lang="en-GB" dirty="0"/>
              <a:t>Applying Lessons Learned and Charting a Safe Course</a:t>
            </a:r>
          </a:p>
          <a:p>
            <a:endParaRPr lang="en-US" dirty="0"/>
          </a:p>
        </p:txBody>
      </p:sp>
    </p:spTree>
    <p:extLst>
      <p:ext uri="{BB962C8B-B14F-4D97-AF65-F5344CB8AC3E}">
        <p14:creationId xmlns:p14="http://schemas.microsoft.com/office/powerpoint/2010/main" val="1646820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690380-53C6-4C72-B6DC-AFACFF674731}"/>
              </a:ext>
            </a:extLst>
          </p:cNvPr>
          <p:cNvSpPr>
            <a:spLocks noGrp="1"/>
          </p:cNvSpPr>
          <p:nvPr>
            <p:ph idx="1"/>
          </p:nvPr>
        </p:nvSpPr>
        <p:spPr/>
        <p:txBody>
          <a:bodyPr>
            <a:normAutofit/>
          </a:bodyPr>
          <a:lstStyle/>
          <a:p>
            <a:pPr marL="0" indent="0">
              <a:lnSpc>
                <a:spcPct val="120000"/>
              </a:lnSpc>
              <a:spcAft>
                <a:spcPts val="1200"/>
              </a:spcAft>
              <a:buNone/>
            </a:pPr>
            <a:endParaRPr lang="en-US" b="1" i="1" dirty="0">
              <a:solidFill>
                <a:srgbClr val="000000"/>
              </a:solidFill>
            </a:endParaRPr>
          </a:p>
          <a:p>
            <a:pPr marL="0" indent="0">
              <a:lnSpc>
                <a:spcPct val="120000"/>
              </a:lnSpc>
              <a:spcAft>
                <a:spcPts val="1200"/>
              </a:spcAft>
              <a:buNone/>
            </a:pPr>
            <a:endParaRPr lang="en-US" b="1" i="1" dirty="0">
              <a:solidFill>
                <a:srgbClr val="000000"/>
              </a:solidFill>
            </a:endParaRPr>
          </a:p>
          <a:p>
            <a:pPr marL="0" indent="0">
              <a:lnSpc>
                <a:spcPct val="120000"/>
              </a:lnSpc>
              <a:spcAft>
                <a:spcPts val="1200"/>
              </a:spcAft>
              <a:buNone/>
            </a:pPr>
            <a:endParaRPr lang="en-US" b="1" i="1" dirty="0"/>
          </a:p>
          <a:p>
            <a:pPr marL="274320" lvl="1" indent="0">
              <a:spcBef>
                <a:spcPts val="600"/>
              </a:spcBef>
              <a:buNone/>
            </a:pPr>
            <a:r>
              <a:rPr lang="en-US" sz="1800" b="1" dirty="0">
                <a:solidFill>
                  <a:srgbClr val="00B5E2"/>
                </a:solidFill>
              </a:rPr>
              <a:t> </a:t>
            </a:r>
            <a:endParaRPr lang="en-US" dirty="0">
              <a:solidFill>
                <a:schemeClr val="accent1"/>
              </a:solidFill>
            </a:endParaRPr>
          </a:p>
        </p:txBody>
      </p:sp>
      <p:sp>
        <p:nvSpPr>
          <p:cNvPr id="3" name="Slide Number Placeholder 2">
            <a:extLst>
              <a:ext uri="{FF2B5EF4-FFF2-40B4-BE49-F238E27FC236}">
                <a16:creationId xmlns:a16="http://schemas.microsoft.com/office/drawing/2014/main" id="{5C50F7FC-EFE8-4467-B338-2D102A62F2BD}"/>
              </a:ext>
            </a:extLst>
          </p:cNvPr>
          <p:cNvSpPr>
            <a:spLocks noGrp="1"/>
          </p:cNvSpPr>
          <p:nvPr>
            <p:ph type="sldNum" sz="quarter" idx="11"/>
          </p:nvPr>
        </p:nvSpPr>
        <p:spPr/>
        <p:txBody>
          <a:bodyPr/>
          <a:lstStyle/>
          <a:p>
            <a:endParaRPr lang="en-US" dirty="0"/>
          </a:p>
        </p:txBody>
      </p:sp>
      <p:sp>
        <p:nvSpPr>
          <p:cNvPr id="11" name="Title 10">
            <a:extLst>
              <a:ext uri="{FF2B5EF4-FFF2-40B4-BE49-F238E27FC236}">
                <a16:creationId xmlns:a16="http://schemas.microsoft.com/office/drawing/2014/main" id="{23A1B716-1586-4B9E-8AC8-3B52C1DC063D}"/>
              </a:ext>
            </a:extLst>
          </p:cNvPr>
          <p:cNvSpPr>
            <a:spLocks noGrp="1"/>
          </p:cNvSpPr>
          <p:nvPr>
            <p:ph type="title"/>
          </p:nvPr>
        </p:nvSpPr>
        <p:spPr/>
        <p:txBody>
          <a:bodyPr anchor="ctr" anchorCtr="0"/>
          <a:lstStyle/>
          <a:p>
            <a:r>
              <a:rPr lang="en-GB" dirty="0">
                <a:solidFill>
                  <a:srgbClr val="008768"/>
                </a:solidFill>
              </a:rPr>
              <a:t>  </a:t>
            </a:r>
            <a:br>
              <a:rPr lang="en-GB" dirty="0">
                <a:solidFill>
                  <a:srgbClr val="008768"/>
                </a:solidFill>
              </a:rPr>
            </a:br>
            <a:br>
              <a:rPr lang="en-GB" dirty="0">
                <a:solidFill>
                  <a:srgbClr val="008768"/>
                </a:solidFill>
              </a:rPr>
            </a:br>
            <a:r>
              <a:rPr lang="en-GB" dirty="0">
                <a:solidFill>
                  <a:srgbClr val="008768"/>
                </a:solidFill>
              </a:rPr>
              <a:t>       </a:t>
            </a:r>
            <a:endParaRPr lang="en-US" dirty="0"/>
          </a:p>
        </p:txBody>
      </p:sp>
      <p:sp>
        <p:nvSpPr>
          <p:cNvPr id="6" name="TextBox 5">
            <a:extLst>
              <a:ext uri="{FF2B5EF4-FFF2-40B4-BE49-F238E27FC236}">
                <a16:creationId xmlns:a16="http://schemas.microsoft.com/office/drawing/2014/main" id="{C4AD317F-3F63-479A-82D7-7F1CDBA53DE5}"/>
              </a:ext>
            </a:extLst>
          </p:cNvPr>
          <p:cNvSpPr txBox="1"/>
          <p:nvPr/>
        </p:nvSpPr>
        <p:spPr>
          <a:xfrm>
            <a:off x="609600" y="1205570"/>
            <a:ext cx="5089236" cy="4445930"/>
          </a:xfrm>
          <a:prstGeom prst="rect">
            <a:avLst/>
          </a:prstGeom>
          <a:solidFill>
            <a:schemeClr val="bg1"/>
          </a:solidFill>
        </p:spPr>
        <p:txBody>
          <a:bodyPr wrap="square" rtlCol="0" anchor="t">
            <a:noAutofit/>
          </a:bodyPr>
          <a:lstStyle/>
          <a:p>
            <a:pPr lvl="0"/>
            <a:r>
              <a:rPr lang="en-US" sz="2000" b="1" dirty="0">
                <a:solidFill>
                  <a:srgbClr val="008768"/>
                </a:solidFill>
              </a:rPr>
              <a:t>2018</a:t>
            </a:r>
          </a:p>
          <a:p>
            <a:pPr lvl="0"/>
            <a:r>
              <a:rPr lang="en-US" sz="1600" dirty="0"/>
              <a:t>US; Diamond Bar, California - Hydrogen delivery truck fire</a:t>
            </a:r>
          </a:p>
          <a:p>
            <a:pPr lvl="0"/>
            <a:endParaRPr lang="en-US" sz="1600" dirty="0"/>
          </a:p>
          <a:p>
            <a:pPr lvl="0"/>
            <a:r>
              <a:rPr lang="en-US" sz="2000" b="1" dirty="0">
                <a:solidFill>
                  <a:srgbClr val="008768"/>
                </a:solidFill>
              </a:rPr>
              <a:t>2019</a:t>
            </a:r>
          </a:p>
          <a:p>
            <a:pPr lvl="0"/>
            <a:r>
              <a:rPr lang="en-US" sz="1600" dirty="0"/>
              <a:t>South Korea; </a:t>
            </a:r>
            <a:r>
              <a:rPr lang="en-US" sz="1600" dirty="0" err="1"/>
              <a:t>Gangneung</a:t>
            </a:r>
            <a:r>
              <a:rPr lang="en-US" sz="1600" dirty="0"/>
              <a:t> – Hydrogen storage tank explosion</a:t>
            </a:r>
          </a:p>
          <a:p>
            <a:pPr lvl="0"/>
            <a:endParaRPr lang="en-US" sz="1600" dirty="0"/>
          </a:p>
          <a:p>
            <a:pPr lvl="0"/>
            <a:r>
              <a:rPr lang="en-US" sz="2000" b="1" dirty="0">
                <a:solidFill>
                  <a:srgbClr val="008768"/>
                </a:solidFill>
              </a:rPr>
              <a:t>2019</a:t>
            </a:r>
          </a:p>
          <a:p>
            <a:pPr lvl="0"/>
            <a:r>
              <a:rPr lang="en-US" sz="1600" dirty="0"/>
              <a:t>US; Santa Clara, California - Hydrogen leaking from a storage tank hose-to-truck connection ignited</a:t>
            </a:r>
          </a:p>
          <a:p>
            <a:pPr lvl="0"/>
            <a:endParaRPr lang="en-US" sz="2400" b="1" dirty="0">
              <a:solidFill>
                <a:srgbClr val="008768"/>
              </a:solidFill>
            </a:endParaRPr>
          </a:p>
          <a:p>
            <a:pPr lvl="0"/>
            <a:r>
              <a:rPr lang="en-US" sz="2000" b="1" dirty="0">
                <a:solidFill>
                  <a:srgbClr val="008768"/>
                </a:solidFill>
              </a:rPr>
              <a:t>2019</a:t>
            </a:r>
          </a:p>
          <a:p>
            <a:pPr lvl="0"/>
            <a:r>
              <a:rPr lang="en-US" dirty="0"/>
              <a:t>Norway - Hydrogen explosion at fueling station</a:t>
            </a:r>
          </a:p>
          <a:p>
            <a:pPr lvl="0"/>
            <a:endParaRPr lang="en-US" sz="1600" dirty="0"/>
          </a:p>
          <a:p>
            <a:pPr lvl="0"/>
            <a:endParaRPr lang="en-US" sz="1600" dirty="0"/>
          </a:p>
        </p:txBody>
      </p:sp>
      <p:pic>
        <p:nvPicPr>
          <p:cNvPr id="4" name="Picture 3">
            <a:extLst>
              <a:ext uri="{FF2B5EF4-FFF2-40B4-BE49-F238E27FC236}">
                <a16:creationId xmlns:a16="http://schemas.microsoft.com/office/drawing/2014/main" id="{520F2653-6C1B-4A3B-95F2-45C94772E4BF}"/>
              </a:ext>
            </a:extLst>
          </p:cNvPr>
          <p:cNvPicPr>
            <a:picLocks noChangeAspect="1"/>
          </p:cNvPicPr>
          <p:nvPr/>
        </p:nvPicPr>
        <p:blipFill>
          <a:blip r:embed="rId3"/>
          <a:stretch>
            <a:fillRect/>
          </a:stretch>
        </p:blipFill>
        <p:spPr>
          <a:xfrm>
            <a:off x="5771146" y="1063604"/>
            <a:ext cx="2683043" cy="1639638"/>
          </a:xfrm>
          <a:prstGeom prst="rect">
            <a:avLst/>
          </a:prstGeom>
        </p:spPr>
      </p:pic>
      <p:pic>
        <p:nvPicPr>
          <p:cNvPr id="8" name="Picture 7">
            <a:extLst>
              <a:ext uri="{FF2B5EF4-FFF2-40B4-BE49-F238E27FC236}">
                <a16:creationId xmlns:a16="http://schemas.microsoft.com/office/drawing/2014/main" id="{A24BA56B-DBB2-4381-A09F-35AC7AB5CBE1}"/>
              </a:ext>
            </a:extLst>
          </p:cNvPr>
          <p:cNvPicPr>
            <a:picLocks noChangeAspect="1"/>
          </p:cNvPicPr>
          <p:nvPr/>
        </p:nvPicPr>
        <p:blipFill rotWithShape="1">
          <a:blip r:embed="rId4"/>
          <a:srcRect l="5208" t="853" b="-853"/>
          <a:stretch/>
        </p:blipFill>
        <p:spPr>
          <a:xfrm>
            <a:off x="8899356" y="2387078"/>
            <a:ext cx="2683043" cy="1666525"/>
          </a:xfrm>
          <a:prstGeom prst="rect">
            <a:avLst/>
          </a:prstGeom>
        </p:spPr>
      </p:pic>
      <p:pic>
        <p:nvPicPr>
          <p:cNvPr id="9" name="Picture 8">
            <a:extLst>
              <a:ext uri="{FF2B5EF4-FFF2-40B4-BE49-F238E27FC236}">
                <a16:creationId xmlns:a16="http://schemas.microsoft.com/office/drawing/2014/main" id="{CEC04C3B-B5C5-40A0-A480-F961B93646C7}"/>
              </a:ext>
            </a:extLst>
          </p:cNvPr>
          <p:cNvPicPr>
            <a:picLocks noChangeAspect="1"/>
          </p:cNvPicPr>
          <p:nvPr/>
        </p:nvPicPr>
        <p:blipFill rotWithShape="1">
          <a:blip r:embed="rId5"/>
          <a:srcRect l="5208"/>
          <a:stretch/>
        </p:blipFill>
        <p:spPr>
          <a:xfrm>
            <a:off x="5771146" y="3521327"/>
            <a:ext cx="2683043" cy="1639638"/>
          </a:xfrm>
          <a:prstGeom prst="rect">
            <a:avLst/>
          </a:prstGeom>
        </p:spPr>
      </p:pic>
      <p:pic>
        <p:nvPicPr>
          <p:cNvPr id="10" name="Picture 9">
            <a:extLst>
              <a:ext uri="{FF2B5EF4-FFF2-40B4-BE49-F238E27FC236}">
                <a16:creationId xmlns:a16="http://schemas.microsoft.com/office/drawing/2014/main" id="{5B74FD3B-304C-4D9D-BCC0-4ED478C5443E}"/>
              </a:ext>
            </a:extLst>
          </p:cNvPr>
          <p:cNvPicPr>
            <a:picLocks noChangeAspect="1"/>
          </p:cNvPicPr>
          <p:nvPr/>
        </p:nvPicPr>
        <p:blipFill rotWithShape="1">
          <a:blip r:embed="rId6"/>
          <a:srcRect l="15535"/>
          <a:stretch/>
        </p:blipFill>
        <p:spPr>
          <a:xfrm>
            <a:off x="8874583" y="4575348"/>
            <a:ext cx="2707816" cy="1713555"/>
          </a:xfrm>
          <a:prstGeom prst="rect">
            <a:avLst/>
          </a:prstGeom>
        </p:spPr>
      </p:pic>
      <p:sp>
        <p:nvSpPr>
          <p:cNvPr id="12" name="Title 3">
            <a:extLst>
              <a:ext uri="{FF2B5EF4-FFF2-40B4-BE49-F238E27FC236}">
                <a16:creationId xmlns:a16="http://schemas.microsoft.com/office/drawing/2014/main" id="{F630523E-D9B5-4606-AAFC-E03F8B694A3E}"/>
              </a:ext>
            </a:extLst>
          </p:cNvPr>
          <p:cNvSpPr txBox="1">
            <a:spLocks/>
          </p:cNvSpPr>
          <p:nvPr/>
        </p:nvSpPr>
        <p:spPr>
          <a:xfrm>
            <a:off x="609599" y="-4589"/>
            <a:ext cx="11582399" cy="938039"/>
          </a:xfrm>
        </p:spPr>
        <p:txBody>
          <a:bodyPr anchor="ctr" anchorCtr="0">
            <a:normAutofit/>
          </a:bodyPr>
          <a:lstStyle>
            <a:lvl1pPr algn="l" defTabSz="914400" rtl="0" eaLnBrk="1" latinLnBrk="0" hangingPunct="1">
              <a:lnSpc>
                <a:spcPct val="100000"/>
              </a:lnSpc>
              <a:spcBef>
                <a:spcPct val="0"/>
              </a:spcBef>
              <a:buNone/>
              <a:defRPr sz="2500" b="1" kern="1200" baseline="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r>
              <a:rPr lang="en-GB" sz="2800" dirty="0">
                <a:solidFill>
                  <a:schemeClr val="accent1"/>
                </a:solidFill>
              </a:rPr>
              <a:t>Recent Incidents Involving “New” Hydrogen Uses</a:t>
            </a:r>
            <a:endParaRPr lang="en-US" sz="2800" dirty="0">
              <a:solidFill>
                <a:schemeClr val="accent1"/>
              </a:solidFill>
            </a:endParaRPr>
          </a:p>
        </p:txBody>
      </p:sp>
    </p:spTree>
    <p:extLst>
      <p:ext uri="{BB962C8B-B14F-4D97-AF65-F5344CB8AC3E}">
        <p14:creationId xmlns:p14="http://schemas.microsoft.com/office/powerpoint/2010/main" val="152958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690380-53C6-4C72-B6DC-AFACFF674731}"/>
              </a:ext>
            </a:extLst>
          </p:cNvPr>
          <p:cNvSpPr>
            <a:spLocks noGrp="1"/>
          </p:cNvSpPr>
          <p:nvPr>
            <p:ph idx="1"/>
          </p:nvPr>
        </p:nvSpPr>
        <p:spPr/>
        <p:txBody>
          <a:bodyPr>
            <a:normAutofit/>
          </a:bodyPr>
          <a:lstStyle/>
          <a:p>
            <a:pPr marL="0" indent="0">
              <a:lnSpc>
                <a:spcPct val="120000"/>
              </a:lnSpc>
              <a:spcAft>
                <a:spcPts val="1200"/>
              </a:spcAft>
              <a:buNone/>
            </a:pPr>
            <a:endParaRPr lang="en-US" b="1" i="1" dirty="0">
              <a:solidFill>
                <a:srgbClr val="000000"/>
              </a:solidFill>
            </a:endParaRPr>
          </a:p>
          <a:p>
            <a:pPr marL="0" indent="0">
              <a:lnSpc>
                <a:spcPct val="120000"/>
              </a:lnSpc>
              <a:spcAft>
                <a:spcPts val="1200"/>
              </a:spcAft>
              <a:buNone/>
            </a:pPr>
            <a:endParaRPr lang="en-US" b="1" i="1" dirty="0">
              <a:solidFill>
                <a:srgbClr val="000000"/>
              </a:solidFill>
            </a:endParaRPr>
          </a:p>
          <a:p>
            <a:pPr marL="0" indent="0">
              <a:lnSpc>
                <a:spcPct val="120000"/>
              </a:lnSpc>
              <a:spcAft>
                <a:spcPts val="1200"/>
              </a:spcAft>
              <a:buNone/>
            </a:pPr>
            <a:endParaRPr lang="en-US" b="1" i="1" dirty="0"/>
          </a:p>
          <a:p>
            <a:pPr marL="274320" lvl="1" indent="0">
              <a:spcBef>
                <a:spcPts val="600"/>
              </a:spcBef>
              <a:buNone/>
            </a:pPr>
            <a:r>
              <a:rPr lang="en-US" sz="1800" b="1" dirty="0">
                <a:solidFill>
                  <a:srgbClr val="00B5E2"/>
                </a:solidFill>
              </a:rPr>
              <a:t> </a:t>
            </a:r>
            <a:endParaRPr lang="en-US" dirty="0">
              <a:solidFill>
                <a:schemeClr val="accent1"/>
              </a:solidFill>
            </a:endParaRPr>
          </a:p>
        </p:txBody>
      </p:sp>
      <p:sp>
        <p:nvSpPr>
          <p:cNvPr id="3" name="Slide Number Placeholder 2">
            <a:extLst>
              <a:ext uri="{FF2B5EF4-FFF2-40B4-BE49-F238E27FC236}">
                <a16:creationId xmlns:a16="http://schemas.microsoft.com/office/drawing/2014/main" id="{5C50F7FC-EFE8-4467-B338-2D102A62F2BD}"/>
              </a:ext>
            </a:extLst>
          </p:cNvPr>
          <p:cNvSpPr>
            <a:spLocks noGrp="1"/>
          </p:cNvSpPr>
          <p:nvPr>
            <p:ph type="sldNum" sz="quarter" idx="11"/>
          </p:nvPr>
        </p:nvSpPr>
        <p:spPr/>
        <p:txBody>
          <a:bodyPr/>
          <a:lstStyle/>
          <a:p>
            <a:fld id="{4755468B-C2BA-8B42-ABD6-597061763577}" type="slidenum">
              <a:rPr lang="en-US" smtClean="0"/>
              <a:pPr/>
              <a:t>12</a:t>
            </a:fld>
            <a:endParaRPr lang="en-US" dirty="0"/>
          </a:p>
        </p:txBody>
      </p:sp>
      <p:sp>
        <p:nvSpPr>
          <p:cNvPr id="11" name="Title 10">
            <a:extLst>
              <a:ext uri="{FF2B5EF4-FFF2-40B4-BE49-F238E27FC236}">
                <a16:creationId xmlns:a16="http://schemas.microsoft.com/office/drawing/2014/main" id="{23A1B716-1586-4B9E-8AC8-3B52C1DC063D}"/>
              </a:ext>
            </a:extLst>
          </p:cNvPr>
          <p:cNvSpPr>
            <a:spLocks noGrp="1"/>
          </p:cNvSpPr>
          <p:nvPr>
            <p:ph type="title"/>
          </p:nvPr>
        </p:nvSpPr>
        <p:spPr/>
        <p:txBody>
          <a:bodyPr/>
          <a:lstStyle/>
          <a:p>
            <a:br>
              <a:rPr lang="en-GB" dirty="0">
                <a:solidFill>
                  <a:srgbClr val="008768"/>
                </a:solidFill>
              </a:rPr>
            </a:br>
            <a:r>
              <a:rPr lang="en-GB" dirty="0">
                <a:solidFill>
                  <a:srgbClr val="008768"/>
                </a:solidFill>
              </a:rPr>
              <a:t>  </a:t>
            </a:r>
            <a:r>
              <a:rPr lang="en-US" sz="2800" dirty="0">
                <a:solidFill>
                  <a:srgbClr val="008768"/>
                </a:solidFill>
                <a:latin typeface="Arial" charset="0"/>
                <a:ea typeface="Arial" charset="0"/>
                <a:cs typeface="Arial" charset="0"/>
              </a:rPr>
              <a:t>European Hydrogen Safety Panel (EHSP)</a:t>
            </a:r>
            <a:br>
              <a:rPr lang="en-US" sz="2800" dirty="0">
                <a:solidFill>
                  <a:srgbClr val="008768"/>
                </a:solidFill>
                <a:latin typeface="Arial" charset="0"/>
                <a:ea typeface="Arial" charset="0"/>
                <a:cs typeface="Arial" charset="0"/>
              </a:rPr>
            </a:br>
            <a:endParaRPr lang="en-US" dirty="0"/>
          </a:p>
        </p:txBody>
      </p:sp>
      <p:sp>
        <p:nvSpPr>
          <p:cNvPr id="5" name="Rectangle 4">
            <a:extLst>
              <a:ext uri="{FF2B5EF4-FFF2-40B4-BE49-F238E27FC236}">
                <a16:creationId xmlns:a16="http://schemas.microsoft.com/office/drawing/2014/main" id="{A0F053B0-76AC-412D-91B0-1D6E57419C39}"/>
              </a:ext>
            </a:extLst>
          </p:cNvPr>
          <p:cNvSpPr/>
          <p:nvPr/>
        </p:nvSpPr>
        <p:spPr>
          <a:xfrm>
            <a:off x="263525" y="1424414"/>
            <a:ext cx="10817559" cy="3934410"/>
          </a:xfrm>
          <a:prstGeom prst="rect">
            <a:avLst/>
          </a:prstGeom>
        </p:spPr>
        <p:txBody>
          <a:bodyPr wrap="square">
            <a:spAutoFit/>
          </a:bodyPr>
          <a:lstStyle/>
          <a:p>
            <a:pPr>
              <a:lnSpc>
                <a:spcPct val="90000"/>
              </a:lnSpc>
              <a:spcBef>
                <a:spcPts val="1000"/>
              </a:spcBef>
              <a:spcAft>
                <a:spcPts val="1100"/>
              </a:spcAft>
            </a:pPr>
            <a:r>
              <a:rPr lang="en-US" sz="2000" dirty="0">
                <a:latin typeface="Arial" charset="0"/>
                <a:cs typeface="Arial" charset="0"/>
              </a:rPr>
              <a:t>The Hydrogen Incidents and Accidents Database (HIAD) maintained by the Joint Research Centre of the European Commission (EC-JRC) </a:t>
            </a:r>
          </a:p>
          <a:p>
            <a:pPr marL="800078" lvl="1" indent="-342900">
              <a:lnSpc>
                <a:spcPct val="90000"/>
              </a:lnSpc>
              <a:spcBef>
                <a:spcPts val="1000"/>
              </a:spcBef>
              <a:spcAft>
                <a:spcPts val="1100"/>
              </a:spcAft>
              <a:buFont typeface="Arial" panose="020B0604020202020204" pitchFamily="34" charset="0"/>
              <a:buChar char="•"/>
            </a:pPr>
            <a:r>
              <a:rPr lang="en-US" sz="2000" dirty="0">
                <a:latin typeface="Arial" charset="0"/>
                <a:cs typeface="Arial" charset="0"/>
              </a:rPr>
              <a:t>through on-going analysis and input into HIAD, the Centre has identified three event categories:</a:t>
            </a:r>
          </a:p>
          <a:p>
            <a:pPr marL="1142954" lvl="2" indent="-228600">
              <a:lnSpc>
                <a:spcPct val="90000"/>
              </a:lnSpc>
              <a:spcBef>
                <a:spcPts val="1000"/>
              </a:spcBef>
              <a:buFont typeface="+mj-lt"/>
              <a:buAutoNum type="arabicPeriod"/>
            </a:pPr>
            <a:r>
              <a:rPr lang="en-US" sz="2000" dirty="0">
                <a:latin typeface="Arial" charset="0"/>
                <a:cs typeface="Arial" charset="0"/>
              </a:rPr>
              <a:t>Non-hydrogen system initiating event</a:t>
            </a:r>
          </a:p>
          <a:p>
            <a:pPr marL="1142954" lvl="2" indent="-228600">
              <a:lnSpc>
                <a:spcPct val="90000"/>
              </a:lnSpc>
              <a:spcBef>
                <a:spcPts val="1000"/>
              </a:spcBef>
              <a:buFont typeface="+mj-lt"/>
              <a:buAutoNum type="arabicPeriod"/>
            </a:pPr>
            <a:r>
              <a:rPr lang="en-US" sz="2000" dirty="0">
                <a:latin typeface="Arial" charset="0"/>
                <a:cs typeface="Arial" charset="0"/>
              </a:rPr>
              <a:t>Hydrogen system initiating event: event triggered directly by a system containing hydrogen and includes as sub-categories:  jet fire and explosions, no hydrogen release and unignited hydrogen release. Note: The majority of the events subsequently </a:t>
            </a:r>
            <a:r>
              <a:rPr lang="en-US" sz="2000" dirty="0" err="1">
                <a:latin typeface="Arial" charset="0"/>
                <a:cs typeface="Arial" charset="0"/>
              </a:rPr>
              <a:t>analysed</a:t>
            </a:r>
            <a:r>
              <a:rPr lang="en-US" sz="2000" dirty="0">
                <a:latin typeface="Arial" charset="0"/>
                <a:cs typeface="Arial" charset="0"/>
              </a:rPr>
              <a:t> occurred due to hydrogen system failures.</a:t>
            </a:r>
          </a:p>
          <a:p>
            <a:pPr marL="1142954" lvl="2" indent="-228600">
              <a:lnSpc>
                <a:spcPct val="90000"/>
              </a:lnSpc>
              <a:spcBef>
                <a:spcPts val="1000"/>
              </a:spcBef>
              <a:spcAft>
                <a:spcPts val="800"/>
              </a:spcAft>
              <a:buFont typeface="+mj-lt"/>
              <a:buAutoNum type="arabicPeriod"/>
            </a:pPr>
            <a:r>
              <a:rPr lang="en-US" sz="2000" dirty="0">
                <a:latin typeface="Arial" charset="0"/>
                <a:cs typeface="Arial" charset="0"/>
              </a:rPr>
              <a:t>False positive: emergency alarm or procedure triggered in the absence of any actual problem</a:t>
            </a:r>
          </a:p>
        </p:txBody>
      </p:sp>
    </p:spTree>
    <p:extLst>
      <p:ext uri="{BB962C8B-B14F-4D97-AF65-F5344CB8AC3E}">
        <p14:creationId xmlns:p14="http://schemas.microsoft.com/office/powerpoint/2010/main" val="669296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690380-53C6-4C72-B6DC-AFACFF674731}"/>
              </a:ext>
            </a:extLst>
          </p:cNvPr>
          <p:cNvSpPr>
            <a:spLocks noGrp="1"/>
          </p:cNvSpPr>
          <p:nvPr>
            <p:ph idx="1"/>
          </p:nvPr>
        </p:nvSpPr>
        <p:spPr/>
        <p:txBody>
          <a:bodyPr>
            <a:normAutofit/>
          </a:bodyPr>
          <a:lstStyle/>
          <a:p>
            <a:pPr marL="0" indent="0">
              <a:lnSpc>
                <a:spcPct val="120000"/>
              </a:lnSpc>
              <a:spcAft>
                <a:spcPts val="1200"/>
              </a:spcAft>
              <a:buNone/>
            </a:pPr>
            <a:endParaRPr lang="en-US" b="1" i="1" dirty="0">
              <a:solidFill>
                <a:srgbClr val="000000"/>
              </a:solidFill>
            </a:endParaRPr>
          </a:p>
          <a:p>
            <a:pPr marL="0" indent="0">
              <a:lnSpc>
                <a:spcPct val="120000"/>
              </a:lnSpc>
              <a:spcAft>
                <a:spcPts val="1200"/>
              </a:spcAft>
              <a:buNone/>
            </a:pPr>
            <a:endParaRPr lang="en-US" b="1" i="1" dirty="0">
              <a:solidFill>
                <a:srgbClr val="000000"/>
              </a:solidFill>
            </a:endParaRPr>
          </a:p>
          <a:p>
            <a:pPr marL="0" indent="0">
              <a:lnSpc>
                <a:spcPct val="120000"/>
              </a:lnSpc>
              <a:spcAft>
                <a:spcPts val="1200"/>
              </a:spcAft>
              <a:buNone/>
            </a:pPr>
            <a:endParaRPr lang="en-US" b="1" i="1" dirty="0"/>
          </a:p>
          <a:p>
            <a:pPr marL="274320" lvl="1" indent="0">
              <a:spcBef>
                <a:spcPts val="600"/>
              </a:spcBef>
              <a:buNone/>
            </a:pPr>
            <a:r>
              <a:rPr lang="en-US" sz="1800" b="1" dirty="0">
                <a:solidFill>
                  <a:srgbClr val="00B5E2"/>
                </a:solidFill>
              </a:rPr>
              <a:t> </a:t>
            </a:r>
            <a:endParaRPr lang="en-US" dirty="0">
              <a:solidFill>
                <a:schemeClr val="accent1"/>
              </a:solidFill>
            </a:endParaRPr>
          </a:p>
        </p:txBody>
      </p:sp>
      <p:sp>
        <p:nvSpPr>
          <p:cNvPr id="3" name="Slide Number Placeholder 2">
            <a:extLst>
              <a:ext uri="{FF2B5EF4-FFF2-40B4-BE49-F238E27FC236}">
                <a16:creationId xmlns:a16="http://schemas.microsoft.com/office/drawing/2014/main" id="{5C50F7FC-EFE8-4467-B338-2D102A62F2BD}"/>
              </a:ext>
            </a:extLst>
          </p:cNvPr>
          <p:cNvSpPr>
            <a:spLocks noGrp="1"/>
          </p:cNvSpPr>
          <p:nvPr>
            <p:ph type="sldNum" sz="quarter" idx="11"/>
          </p:nvPr>
        </p:nvSpPr>
        <p:spPr/>
        <p:txBody>
          <a:bodyPr/>
          <a:lstStyle/>
          <a:p>
            <a:fld id="{4755468B-C2BA-8B42-ABD6-597061763577}" type="slidenum">
              <a:rPr lang="en-US" smtClean="0"/>
              <a:pPr/>
              <a:t>13</a:t>
            </a:fld>
            <a:endParaRPr lang="en-US" dirty="0"/>
          </a:p>
        </p:txBody>
      </p:sp>
      <p:sp>
        <p:nvSpPr>
          <p:cNvPr id="11" name="Title 10">
            <a:extLst>
              <a:ext uri="{FF2B5EF4-FFF2-40B4-BE49-F238E27FC236}">
                <a16:creationId xmlns:a16="http://schemas.microsoft.com/office/drawing/2014/main" id="{23A1B716-1586-4B9E-8AC8-3B52C1DC063D}"/>
              </a:ext>
            </a:extLst>
          </p:cNvPr>
          <p:cNvSpPr>
            <a:spLocks noGrp="1"/>
          </p:cNvSpPr>
          <p:nvPr>
            <p:ph type="title"/>
          </p:nvPr>
        </p:nvSpPr>
        <p:spPr/>
        <p:txBody>
          <a:bodyPr/>
          <a:lstStyle/>
          <a:p>
            <a:br>
              <a:rPr lang="en-GB" dirty="0">
                <a:solidFill>
                  <a:srgbClr val="008768"/>
                </a:solidFill>
              </a:rPr>
            </a:br>
            <a:r>
              <a:rPr lang="en-GB" dirty="0">
                <a:solidFill>
                  <a:srgbClr val="008768"/>
                </a:solidFill>
              </a:rPr>
              <a:t>  </a:t>
            </a:r>
            <a:r>
              <a:rPr lang="en-US" sz="2800" dirty="0">
                <a:solidFill>
                  <a:srgbClr val="008768"/>
                </a:solidFill>
              </a:rPr>
              <a:t>Joint Research Centre of the European Commission (EC-JRC)</a:t>
            </a:r>
            <a:endParaRPr lang="en-US" dirty="0">
              <a:solidFill>
                <a:srgbClr val="008768"/>
              </a:solidFill>
            </a:endParaRPr>
          </a:p>
        </p:txBody>
      </p:sp>
      <p:sp>
        <p:nvSpPr>
          <p:cNvPr id="5" name="Rectangle 4">
            <a:extLst>
              <a:ext uri="{FF2B5EF4-FFF2-40B4-BE49-F238E27FC236}">
                <a16:creationId xmlns:a16="http://schemas.microsoft.com/office/drawing/2014/main" id="{A0F053B0-76AC-412D-91B0-1D6E57419C39}"/>
              </a:ext>
            </a:extLst>
          </p:cNvPr>
          <p:cNvSpPr/>
          <p:nvPr/>
        </p:nvSpPr>
        <p:spPr>
          <a:xfrm>
            <a:off x="263525" y="1181070"/>
            <a:ext cx="10817559" cy="5324535"/>
          </a:xfrm>
          <a:prstGeom prst="rect">
            <a:avLst/>
          </a:prstGeom>
        </p:spPr>
        <p:txBody>
          <a:bodyPr wrap="square">
            <a:spAutoFit/>
          </a:bodyPr>
          <a:lstStyle/>
          <a:p>
            <a:pPr>
              <a:lnSpc>
                <a:spcPct val="90000"/>
              </a:lnSpc>
              <a:spcBef>
                <a:spcPts val="1000"/>
              </a:spcBef>
              <a:spcAft>
                <a:spcPts val="1100"/>
              </a:spcAft>
            </a:pPr>
            <a:r>
              <a:rPr lang="en-US" sz="2000" dirty="0">
                <a:latin typeface="Arial" charset="0"/>
                <a:cs typeface="Arial" charset="0"/>
              </a:rPr>
              <a:t>In their 2019 report, the EC-JRC summarized these recommendations</a:t>
            </a:r>
          </a:p>
          <a:p>
            <a:pPr marL="342900" indent="-342900">
              <a:lnSpc>
                <a:spcPct val="90000"/>
              </a:lnSpc>
              <a:spcBef>
                <a:spcPts val="1000"/>
              </a:spcBef>
              <a:spcAft>
                <a:spcPts val="1100"/>
              </a:spcAft>
              <a:buFont typeface="Arial" panose="020B0604020202020204" pitchFamily="34" charset="0"/>
              <a:buChar char="•"/>
            </a:pPr>
            <a:r>
              <a:rPr lang="en-US" sz="2000" dirty="0">
                <a:latin typeface="Arial" charset="0"/>
                <a:cs typeface="Arial" charset="0"/>
              </a:rPr>
              <a:t>Inspection and Maintenance. Increased frequency of inspections, regular verification of structural integrity, determination of corrosion that required maintenance or change out, leakage tests, pipe tests</a:t>
            </a:r>
          </a:p>
          <a:p>
            <a:pPr marL="342900" indent="-342900">
              <a:lnSpc>
                <a:spcPct val="90000"/>
              </a:lnSpc>
              <a:spcBef>
                <a:spcPts val="1000"/>
              </a:spcBef>
              <a:spcAft>
                <a:spcPts val="1100"/>
              </a:spcAft>
              <a:buFont typeface="Arial" panose="020B0604020202020204" pitchFamily="34" charset="0"/>
              <a:buChar char="•"/>
            </a:pPr>
            <a:r>
              <a:rPr lang="en-US" sz="2000" dirty="0">
                <a:latin typeface="Arial" charset="0"/>
                <a:cs typeface="Arial" charset="0"/>
              </a:rPr>
              <a:t>Personnel. Use of enhanced security, working permits, supervision (especially during soldering), regular and refresher training</a:t>
            </a:r>
          </a:p>
          <a:p>
            <a:pPr marL="342900" indent="-342900">
              <a:lnSpc>
                <a:spcPct val="90000"/>
              </a:lnSpc>
              <a:spcBef>
                <a:spcPts val="1000"/>
              </a:spcBef>
              <a:spcAft>
                <a:spcPts val="1100"/>
              </a:spcAft>
              <a:buFont typeface="Arial" panose="020B0604020202020204" pitchFamily="34" charset="0"/>
              <a:buChar char="•"/>
            </a:pPr>
            <a:r>
              <a:rPr lang="en-US" sz="2000" dirty="0">
                <a:latin typeface="Arial" charset="0"/>
                <a:cs typeface="Arial" charset="0"/>
              </a:rPr>
              <a:t>Process/plant modifications. Use of mitigation barriers (forced ventilation, concentration detectors, automatic closing valves, system purging with verification, elimination of ignition sources, use of ATEX equipment), design to limit hydrogen inventory, segregation and separation of reactive chemicals, gasket tightening, reviews of pressure control systems (vents, alarms), fast isolation means, electrical power load protection, electromagnetism protection, passive barriers, and increased use of sensors</a:t>
            </a:r>
          </a:p>
          <a:p>
            <a:pPr marL="342900" indent="-342900">
              <a:lnSpc>
                <a:spcPct val="90000"/>
              </a:lnSpc>
              <a:spcBef>
                <a:spcPts val="1000"/>
              </a:spcBef>
              <a:spcAft>
                <a:spcPts val="1100"/>
              </a:spcAft>
              <a:buFont typeface="Arial" panose="020B0604020202020204" pitchFamily="34" charset="0"/>
              <a:buChar char="•"/>
            </a:pPr>
            <a:r>
              <a:rPr lang="en-US" sz="2000" dirty="0">
                <a:latin typeface="Arial" charset="0"/>
                <a:cs typeface="Arial" charset="0"/>
              </a:rPr>
              <a:t>Miscellaneous. Provisions for effective mechanical integrity evaluations (critical component evaluations, corrosion testing, avoidance of flange connections, redundant systems), enforced fire barriers, electrolytic cell controls.</a:t>
            </a:r>
          </a:p>
        </p:txBody>
      </p:sp>
    </p:spTree>
    <p:extLst>
      <p:ext uri="{BB962C8B-B14F-4D97-AF65-F5344CB8AC3E}">
        <p14:creationId xmlns:p14="http://schemas.microsoft.com/office/powerpoint/2010/main" val="1697769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690380-53C6-4C72-B6DC-AFACFF674731}"/>
              </a:ext>
            </a:extLst>
          </p:cNvPr>
          <p:cNvSpPr>
            <a:spLocks noGrp="1"/>
          </p:cNvSpPr>
          <p:nvPr>
            <p:ph idx="1"/>
          </p:nvPr>
        </p:nvSpPr>
        <p:spPr/>
        <p:txBody>
          <a:bodyPr>
            <a:normAutofit/>
          </a:bodyPr>
          <a:lstStyle/>
          <a:p>
            <a:pPr marL="0" indent="0">
              <a:lnSpc>
                <a:spcPct val="120000"/>
              </a:lnSpc>
              <a:spcAft>
                <a:spcPts val="1200"/>
              </a:spcAft>
              <a:buNone/>
            </a:pPr>
            <a:endParaRPr lang="en-US" b="1" i="1" dirty="0">
              <a:solidFill>
                <a:srgbClr val="000000"/>
              </a:solidFill>
            </a:endParaRPr>
          </a:p>
          <a:p>
            <a:pPr marL="0" indent="0">
              <a:lnSpc>
                <a:spcPct val="120000"/>
              </a:lnSpc>
              <a:spcAft>
                <a:spcPts val="1200"/>
              </a:spcAft>
              <a:buNone/>
            </a:pPr>
            <a:endParaRPr lang="en-US" b="1" i="1" dirty="0">
              <a:solidFill>
                <a:srgbClr val="000000"/>
              </a:solidFill>
            </a:endParaRPr>
          </a:p>
          <a:p>
            <a:pPr marL="0" indent="0">
              <a:lnSpc>
                <a:spcPct val="120000"/>
              </a:lnSpc>
              <a:spcAft>
                <a:spcPts val="1200"/>
              </a:spcAft>
              <a:buNone/>
            </a:pPr>
            <a:endParaRPr lang="en-US" b="1" i="1" dirty="0"/>
          </a:p>
          <a:p>
            <a:pPr marL="274320" lvl="1" indent="0">
              <a:spcBef>
                <a:spcPts val="600"/>
              </a:spcBef>
              <a:buNone/>
            </a:pPr>
            <a:r>
              <a:rPr lang="en-US" sz="1800" b="1" dirty="0">
                <a:solidFill>
                  <a:srgbClr val="00B5E2"/>
                </a:solidFill>
              </a:rPr>
              <a:t> </a:t>
            </a:r>
            <a:endParaRPr lang="en-US" dirty="0">
              <a:solidFill>
                <a:schemeClr val="accent1"/>
              </a:solidFill>
            </a:endParaRPr>
          </a:p>
        </p:txBody>
      </p:sp>
      <p:sp>
        <p:nvSpPr>
          <p:cNvPr id="3" name="Slide Number Placeholder 2">
            <a:extLst>
              <a:ext uri="{FF2B5EF4-FFF2-40B4-BE49-F238E27FC236}">
                <a16:creationId xmlns:a16="http://schemas.microsoft.com/office/drawing/2014/main" id="{5C50F7FC-EFE8-4467-B338-2D102A62F2BD}"/>
              </a:ext>
            </a:extLst>
          </p:cNvPr>
          <p:cNvSpPr>
            <a:spLocks noGrp="1"/>
          </p:cNvSpPr>
          <p:nvPr>
            <p:ph type="sldNum" sz="quarter" idx="11"/>
          </p:nvPr>
        </p:nvSpPr>
        <p:spPr/>
        <p:txBody>
          <a:bodyPr/>
          <a:lstStyle/>
          <a:p>
            <a:endParaRPr lang="en-US" dirty="0"/>
          </a:p>
        </p:txBody>
      </p:sp>
      <p:sp>
        <p:nvSpPr>
          <p:cNvPr id="11" name="Title 10">
            <a:extLst>
              <a:ext uri="{FF2B5EF4-FFF2-40B4-BE49-F238E27FC236}">
                <a16:creationId xmlns:a16="http://schemas.microsoft.com/office/drawing/2014/main" id="{23A1B716-1586-4B9E-8AC8-3B52C1DC063D}"/>
              </a:ext>
            </a:extLst>
          </p:cNvPr>
          <p:cNvSpPr>
            <a:spLocks noGrp="1"/>
          </p:cNvSpPr>
          <p:nvPr>
            <p:ph type="title"/>
          </p:nvPr>
        </p:nvSpPr>
        <p:spPr/>
        <p:txBody>
          <a:bodyPr/>
          <a:lstStyle/>
          <a:p>
            <a:br>
              <a:rPr lang="en-GB" dirty="0">
                <a:solidFill>
                  <a:srgbClr val="008768"/>
                </a:solidFill>
              </a:rPr>
            </a:br>
            <a:endParaRPr lang="en-US" dirty="0">
              <a:solidFill>
                <a:srgbClr val="008768"/>
              </a:solidFill>
            </a:endParaRPr>
          </a:p>
        </p:txBody>
      </p:sp>
      <p:sp>
        <p:nvSpPr>
          <p:cNvPr id="6" name="TextBox 5">
            <a:extLst>
              <a:ext uri="{FF2B5EF4-FFF2-40B4-BE49-F238E27FC236}">
                <a16:creationId xmlns:a16="http://schemas.microsoft.com/office/drawing/2014/main" id="{C4AD317F-3F63-479A-82D7-7F1CDBA53DE5}"/>
              </a:ext>
            </a:extLst>
          </p:cNvPr>
          <p:cNvSpPr txBox="1"/>
          <p:nvPr/>
        </p:nvSpPr>
        <p:spPr>
          <a:xfrm>
            <a:off x="609600" y="1205570"/>
            <a:ext cx="9508958" cy="5135072"/>
          </a:xfrm>
          <a:prstGeom prst="rect">
            <a:avLst/>
          </a:prstGeom>
          <a:solidFill>
            <a:schemeClr val="bg1"/>
          </a:solidFill>
        </p:spPr>
        <p:txBody>
          <a:bodyPr wrap="square" rtlCol="0" anchor="t">
            <a:noAutofit/>
          </a:bodyPr>
          <a:lstStyle/>
          <a:p>
            <a:pPr hangingPunct="0"/>
            <a:r>
              <a:rPr lang="en-US" dirty="0"/>
              <a:t>The following actions should be considered in assisting with the societal adoption of hydrogen as a safe fuel source:</a:t>
            </a:r>
          </a:p>
          <a:p>
            <a:pPr hangingPunct="0"/>
            <a:endParaRPr lang="en-GB" dirty="0"/>
          </a:p>
          <a:p>
            <a:pPr marL="285750" lvl="0" indent="-285750">
              <a:buFont typeface="Arial" panose="020B0604020202020204" pitchFamily="34" charset="0"/>
              <a:buChar char="•"/>
            </a:pPr>
            <a:r>
              <a:rPr lang="en-US" dirty="0"/>
              <a:t>Thoroughly investigate recent incidents to determine their root causes and implement mitigative measures across the industry. Be prepared to address concerns arising out of these incidents.</a:t>
            </a:r>
          </a:p>
          <a:p>
            <a:pPr lvl="0"/>
            <a:endParaRPr lang="en-GB" dirty="0"/>
          </a:p>
          <a:p>
            <a:pPr marL="285750" lvl="0" indent="-285750">
              <a:buFont typeface="Arial" panose="020B0604020202020204" pitchFamily="34" charset="0"/>
              <a:buChar char="•"/>
            </a:pPr>
            <a:r>
              <a:rPr lang="en-US" dirty="0"/>
              <a:t>Survey the public to determine what concerns they have about the use of hydrogen as a fuel for motor vehicles, as a space heating fuel, or as a replacement for natural gas or propane in domestic uses such as cooking and provision of hot water. Implement a common approach, to the extent feasible, to effectively address these concerns.</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US" dirty="0"/>
              <a:t>Anticipate and proactively address the potentially negative aspects of taking what has historically been the industrial and commercial use of hydrogen as a fuel gas, to placement in residential settings. </a:t>
            </a:r>
            <a:endParaRPr lang="en-US" sz="1600" dirty="0"/>
          </a:p>
          <a:p>
            <a:pPr lvl="0"/>
            <a:endParaRPr lang="en-US" sz="1600" dirty="0"/>
          </a:p>
        </p:txBody>
      </p:sp>
      <p:sp>
        <p:nvSpPr>
          <p:cNvPr id="7" name="Title 3">
            <a:extLst>
              <a:ext uri="{FF2B5EF4-FFF2-40B4-BE49-F238E27FC236}">
                <a16:creationId xmlns:a16="http://schemas.microsoft.com/office/drawing/2014/main" id="{49804AD1-8AC2-4F27-98E5-60521D9F2AA3}"/>
              </a:ext>
            </a:extLst>
          </p:cNvPr>
          <p:cNvSpPr txBox="1">
            <a:spLocks/>
          </p:cNvSpPr>
          <p:nvPr/>
        </p:nvSpPr>
        <p:spPr>
          <a:xfrm>
            <a:off x="462501" y="-4589"/>
            <a:ext cx="11270299" cy="938039"/>
          </a:xfrm>
        </p:spPr>
        <p:txBody>
          <a:bodyPr vert="horz" lIns="0" tIns="45720" rIns="0" bIns="45720" rtlCol="0" anchor="ctr">
            <a:normAutofit fontScale="97500"/>
          </a:bodyPr>
          <a:lstStyle>
            <a:lvl1pPr algn="l" defTabSz="914400" rtl="0" eaLnBrk="1" latinLnBrk="0" hangingPunct="1">
              <a:lnSpc>
                <a:spcPct val="100000"/>
              </a:lnSpc>
              <a:spcBef>
                <a:spcPct val="0"/>
              </a:spcBef>
              <a:buNone/>
              <a:defRPr sz="2500" b="1" kern="1200" baseline="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r>
              <a:rPr lang="en-GB" sz="2800" dirty="0">
                <a:solidFill>
                  <a:srgbClr val="008768"/>
                </a:solidFill>
                <a:latin typeface="Arial" charset="0"/>
                <a:ea typeface="Arial" charset="0"/>
                <a:cs typeface="Arial" charset="0"/>
              </a:rPr>
              <a:t>Applying Lessons Learned and Charting a Safe Course</a:t>
            </a:r>
            <a:endParaRPr lang="en-US" sz="2800" dirty="0">
              <a:solidFill>
                <a:srgbClr val="008768"/>
              </a:solidFill>
              <a:latin typeface="Arial" charset="0"/>
              <a:ea typeface="Arial" charset="0"/>
              <a:cs typeface="Arial" charset="0"/>
            </a:endParaRPr>
          </a:p>
        </p:txBody>
      </p:sp>
    </p:spTree>
    <p:extLst>
      <p:ext uri="{BB962C8B-B14F-4D97-AF65-F5344CB8AC3E}">
        <p14:creationId xmlns:p14="http://schemas.microsoft.com/office/powerpoint/2010/main" val="3015043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8659B0-1303-4CA8-9E16-6AD42E184FAF}"/>
              </a:ext>
            </a:extLst>
          </p:cNvPr>
          <p:cNvSpPr>
            <a:spLocks noGrp="1"/>
          </p:cNvSpPr>
          <p:nvPr>
            <p:ph type="title"/>
          </p:nvPr>
        </p:nvSpPr>
        <p:spPr>
          <a:xfrm>
            <a:off x="287339" y="1893888"/>
            <a:ext cx="5735637" cy="1462087"/>
          </a:xfrm>
          <a:prstGeom prst="rect">
            <a:avLst/>
          </a:prstGeom>
        </p:spPr>
        <p:txBody>
          <a:bodyPr/>
          <a:lstStyle/>
          <a:p>
            <a:r>
              <a:rPr lang="en-US" dirty="0"/>
              <a:t>Thank you.</a:t>
            </a:r>
          </a:p>
        </p:txBody>
      </p:sp>
    </p:spTree>
    <p:extLst>
      <p:ext uri="{BB962C8B-B14F-4D97-AF65-F5344CB8AC3E}">
        <p14:creationId xmlns:p14="http://schemas.microsoft.com/office/powerpoint/2010/main" val="2014582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04C1A0-A3DA-4086-827F-B5B0A5C8E389}"/>
              </a:ext>
            </a:extLst>
          </p:cNvPr>
          <p:cNvSpPr/>
          <p:nvPr/>
        </p:nvSpPr>
        <p:spPr>
          <a:xfrm>
            <a:off x="0" y="0"/>
            <a:ext cx="12192000" cy="6858000"/>
          </a:xfrm>
          <a:prstGeom prst="rect">
            <a:avLst/>
          </a:prstGeom>
          <a:solidFill>
            <a:schemeClr val="tx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3">
            <a:extLst>
              <a:ext uri="{FF2B5EF4-FFF2-40B4-BE49-F238E27FC236}">
                <a16:creationId xmlns:a16="http://schemas.microsoft.com/office/drawing/2014/main" id="{E7E6E9F4-8BD9-41CD-A0BF-911685F02465}"/>
              </a:ext>
            </a:extLst>
          </p:cNvPr>
          <p:cNvSpPr>
            <a:spLocks noGrp="1"/>
          </p:cNvSpPr>
          <p:nvPr>
            <p:ph sz="quarter" idx="27"/>
          </p:nvPr>
        </p:nvSpPr>
        <p:spPr/>
        <p:txBody>
          <a:bodyPr/>
          <a:lstStyle/>
          <a:p>
            <a:pPr marL="0" indent="0">
              <a:buNone/>
            </a:pPr>
            <a:r>
              <a:rPr lang="en-GB" dirty="0"/>
              <a:t> </a:t>
            </a:r>
          </a:p>
        </p:txBody>
      </p:sp>
      <p:sp>
        <p:nvSpPr>
          <p:cNvPr id="5" name="Title 1">
            <a:extLst>
              <a:ext uri="{FF2B5EF4-FFF2-40B4-BE49-F238E27FC236}">
                <a16:creationId xmlns:a16="http://schemas.microsoft.com/office/drawing/2014/main" id="{6DB05AB8-3707-44AA-BE66-551166B82F11}"/>
              </a:ext>
            </a:extLst>
          </p:cNvPr>
          <p:cNvSpPr txBox="1">
            <a:spLocks/>
          </p:cNvSpPr>
          <p:nvPr/>
        </p:nvSpPr>
        <p:spPr>
          <a:xfrm>
            <a:off x="192089" y="368305"/>
            <a:ext cx="11807824" cy="792157"/>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500" b="1" i="0" kern="1200" baseline="0">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r>
              <a:rPr lang="en-GB" sz="2800" dirty="0">
                <a:solidFill>
                  <a:schemeClr val="bg1"/>
                </a:solidFill>
                <a:highlight>
                  <a:srgbClr val="00353E"/>
                </a:highlight>
              </a:rPr>
              <a:t>Health &amp; Safety Moment: </a:t>
            </a:r>
          </a:p>
        </p:txBody>
      </p:sp>
      <p:sp>
        <p:nvSpPr>
          <p:cNvPr id="6" name="Rectangle 5">
            <a:extLst>
              <a:ext uri="{FF2B5EF4-FFF2-40B4-BE49-F238E27FC236}">
                <a16:creationId xmlns:a16="http://schemas.microsoft.com/office/drawing/2014/main" id="{69FE7BD4-3C45-4412-82AA-F34165F2EB79}"/>
              </a:ext>
            </a:extLst>
          </p:cNvPr>
          <p:cNvSpPr/>
          <p:nvPr/>
        </p:nvSpPr>
        <p:spPr>
          <a:xfrm>
            <a:off x="4898529" y="1688349"/>
            <a:ext cx="6558700" cy="830997"/>
          </a:xfrm>
          <a:prstGeom prst="rect">
            <a:avLst/>
          </a:prstGeom>
          <a:solidFill>
            <a:schemeClr val="accent1"/>
          </a:solidFill>
          <a:ln>
            <a:solidFill>
              <a:schemeClr val="accent1"/>
            </a:solidFill>
          </a:ln>
        </p:spPr>
        <p:txBody>
          <a:bodyPr wrap="square">
            <a:spAutoFit/>
          </a:bodyPr>
          <a:lstStyle/>
          <a:p>
            <a:pPr fontAlgn="base">
              <a:spcAft>
                <a:spcPts val="600"/>
              </a:spcAft>
            </a:pPr>
            <a:r>
              <a:rPr lang="en-GB" sz="1600" i="1" dirty="0">
                <a:solidFill>
                  <a:schemeClr val="bg1"/>
                </a:solidFill>
              </a:rPr>
              <a:t>In June 2019 there was an explosion at a hydrogen refuelling station when a hydrogen leak subsequently ignited, causing significant damage to the station and surrounding buildings. </a:t>
            </a:r>
          </a:p>
        </p:txBody>
      </p:sp>
      <p:sp>
        <p:nvSpPr>
          <p:cNvPr id="7" name="Content Placeholder 6">
            <a:extLst>
              <a:ext uri="{FF2B5EF4-FFF2-40B4-BE49-F238E27FC236}">
                <a16:creationId xmlns:a16="http://schemas.microsoft.com/office/drawing/2014/main" id="{D285F2A8-64F1-4753-8D47-BC6B0CC15FE7}"/>
              </a:ext>
            </a:extLst>
          </p:cNvPr>
          <p:cNvSpPr txBox="1">
            <a:spLocks/>
          </p:cNvSpPr>
          <p:nvPr/>
        </p:nvSpPr>
        <p:spPr>
          <a:xfrm>
            <a:off x="192089" y="4573049"/>
            <a:ext cx="7867182" cy="1851936"/>
          </a:xfrm>
          <a:prstGeom prst="rect">
            <a:avLst/>
          </a:prstGeom>
        </p:spPr>
        <p:txBody>
          <a:bodyPr vert="horz" lIns="0" tIns="0" rIns="0" bIns="0" rtlCol="0">
            <a:noAutofit/>
          </a:bodyPr>
          <a:lstStyle>
            <a:lvl1pPr marL="361950" indent="-361950" algn="l" defTabSz="914400" rtl="0" eaLnBrk="1" latinLnBrk="0" hangingPunct="1">
              <a:lnSpc>
                <a:spcPct val="90000"/>
              </a:lnSpc>
              <a:spcBef>
                <a:spcPts val="1000"/>
              </a:spcBef>
              <a:buFont typeface="System Font"/>
              <a:buChar char="–"/>
              <a:tabLst/>
              <a:defRPr sz="2100" b="0" i="0" kern="1200">
                <a:solidFill>
                  <a:schemeClr val="tx2"/>
                </a:solidFill>
                <a:latin typeface="Arial" panose="020B0604020202020204" pitchFamily="34" charset="0"/>
                <a:ea typeface="AECOM Sans Light" panose="020B0404020202020204" pitchFamily="34" charset="0"/>
                <a:cs typeface="Arial" panose="020B0604020202020204" pitchFamily="34" charset="0"/>
              </a:defRPr>
            </a:lvl1pPr>
            <a:lvl2pPr marL="720725" indent="-355600" algn="l" defTabSz="914400" rtl="0" eaLnBrk="1" latinLnBrk="0" hangingPunct="1">
              <a:lnSpc>
                <a:spcPct val="90000"/>
              </a:lnSpc>
              <a:spcBef>
                <a:spcPts val="500"/>
              </a:spcBef>
              <a:buFont typeface="System Font"/>
              <a:buChar char="–"/>
              <a:tabLst/>
              <a:defRPr sz="2500" b="0" i="0" kern="1200">
                <a:solidFill>
                  <a:schemeClr val="tx2"/>
                </a:solidFill>
                <a:latin typeface="Arial" panose="020B0604020202020204" pitchFamily="34" charset="0"/>
                <a:ea typeface="AECOM Sans Light" panose="020B04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ECOM Sans" panose="020B0504020202020204" pitchFamily="34" charset="0"/>
                <a:ea typeface="AECOM Sans" panose="020B0504020202020204" pitchFamily="34" charset="0"/>
                <a:cs typeface="AECOM Sans" panose="020B05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ECOM Sans" panose="020B0504020202020204" pitchFamily="34" charset="0"/>
                <a:ea typeface="AECOM Sans" panose="020B0504020202020204" pitchFamily="34" charset="0"/>
                <a:cs typeface="AECOM Sans" panose="020B05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ECOM Sans" panose="020B0504020202020204" pitchFamily="34" charset="0"/>
                <a:ea typeface="AECOM Sans" panose="020B0504020202020204" pitchFamily="34" charset="0"/>
                <a:cs typeface="AECOM Sans"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System Font"/>
              <a:buNone/>
            </a:pPr>
            <a:r>
              <a:rPr lang="en-GB" sz="1600" dirty="0">
                <a:solidFill>
                  <a:schemeClr val="bg1"/>
                </a:solidFill>
                <a:highlight>
                  <a:srgbClr val="00353E"/>
                </a:highlight>
              </a:rPr>
              <a:t>The emergent hydrogen markets have suffered incidents resulting in damage to property and fatalities. These incidents reminds us of the hazards of hydrogen.</a:t>
            </a:r>
          </a:p>
          <a:p>
            <a:pPr marL="0" indent="0">
              <a:buNone/>
            </a:pPr>
            <a:r>
              <a:rPr lang="en-GB" sz="1600" dirty="0">
                <a:solidFill>
                  <a:schemeClr val="bg1"/>
                </a:solidFill>
                <a:highlight>
                  <a:srgbClr val="00353E"/>
                </a:highlight>
              </a:rPr>
              <a:t>Detailed design and safety reviews are required to learn from such incidents.</a:t>
            </a:r>
          </a:p>
          <a:p>
            <a:pPr marL="0" indent="0">
              <a:buNone/>
            </a:pPr>
            <a:r>
              <a:rPr lang="en-GB" sz="1600" dirty="0">
                <a:solidFill>
                  <a:schemeClr val="bg1"/>
                </a:solidFill>
                <a:highlight>
                  <a:srgbClr val="00353E"/>
                </a:highlight>
              </a:rPr>
              <a:t>Stakeholder engagement and communication in the safety planning process will help build and maintain public confidence. </a:t>
            </a:r>
          </a:p>
          <a:p>
            <a:pPr marL="0" indent="0">
              <a:buNone/>
            </a:pPr>
            <a:endParaRPr lang="en-GB" sz="1600" dirty="0">
              <a:solidFill>
                <a:schemeClr val="bg1"/>
              </a:solidFill>
              <a:highlight>
                <a:srgbClr val="00353E"/>
              </a:highlight>
            </a:endParaRPr>
          </a:p>
          <a:p>
            <a:pPr marL="0" indent="0">
              <a:buNone/>
            </a:pPr>
            <a:r>
              <a:rPr lang="en-GB" sz="1600" i="1" dirty="0">
                <a:solidFill>
                  <a:schemeClr val="bg1"/>
                </a:solidFill>
                <a:highlight>
                  <a:srgbClr val="00353E"/>
                </a:highlight>
              </a:rPr>
              <a:t>“Those who don’t know history are destined to repeat it” Edmund Burke</a:t>
            </a:r>
          </a:p>
          <a:p>
            <a:pPr marL="0" indent="0">
              <a:buNone/>
            </a:pPr>
            <a:endParaRPr lang="en-GB" sz="2000" dirty="0">
              <a:solidFill>
                <a:schemeClr val="bg1"/>
              </a:solidFill>
              <a:highlight>
                <a:srgbClr val="FFFF00"/>
              </a:highlight>
            </a:endParaRPr>
          </a:p>
          <a:p>
            <a:pPr marL="0" indent="0">
              <a:buNone/>
            </a:pPr>
            <a:endParaRPr lang="en-GB" dirty="0"/>
          </a:p>
        </p:txBody>
      </p:sp>
      <p:sp>
        <p:nvSpPr>
          <p:cNvPr id="9" name="Rectangle 8">
            <a:extLst>
              <a:ext uri="{FF2B5EF4-FFF2-40B4-BE49-F238E27FC236}">
                <a16:creationId xmlns:a16="http://schemas.microsoft.com/office/drawing/2014/main" id="{29C63E56-DE34-426B-B3EC-1E16FF7AB955}"/>
              </a:ext>
            </a:extLst>
          </p:cNvPr>
          <p:cNvSpPr/>
          <p:nvPr/>
        </p:nvSpPr>
        <p:spPr>
          <a:xfrm>
            <a:off x="4871635" y="418844"/>
            <a:ext cx="6943847" cy="830997"/>
          </a:xfrm>
          <a:prstGeom prst="rect">
            <a:avLst/>
          </a:prstGeom>
          <a:solidFill>
            <a:schemeClr val="accent1"/>
          </a:solidFill>
          <a:ln>
            <a:solidFill>
              <a:schemeClr val="accent1"/>
            </a:solidFill>
          </a:ln>
        </p:spPr>
        <p:txBody>
          <a:bodyPr wrap="square">
            <a:spAutoFit/>
          </a:bodyPr>
          <a:lstStyle/>
          <a:p>
            <a:pPr fontAlgn="base">
              <a:spcAft>
                <a:spcPts val="600"/>
              </a:spcAft>
            </a:pPr>
            <a:r>
              <a:rPr lang="en-GB" sz="1600" i="1" dirty="0">
                <a:solidFill>
                  <a:schemeClr val="bg1"/>
                </a:solidFill>
              </a:rPr>
              <a:t>In May 2019 a hydrogen storage tank at a research centre exploded, destroying a complex about half the size of a football field, killing two and injuring six. </a:t>
            </a:r>
          </a:p>
        </p:txBody>
      </p:sp>
      <p:sp>
        <p:nvSpPr>
          <p:cNvPr id="8" name="Rectangle 7">
            <a:extLst>
              <a:ext uri="{FF2B5EF4-FFF2-40B4-BE49-F238E27FC236}">
                <a16:creationId xmlns:a16="http://schemas.microsoft.com/office/drawing/2014/main" id="{EFD5079C-7BD3-4872-9B22-633F1A597823}"/>
              </a:ext>
            </a:extLst>
          </p:cNvPr>
          <p:cNvSpPr/>
          <p:nvPr/>
        </p:nvSpPr>
        <p:spPr>
          <a:xfrm>
            <a:off x="4898529" y="3136612"/>
            <a:ext cx="6943847" cy="584775"/>
          </a:xfrm>
          <a:prstGeom prst="rect">
            <a:avLst/>
          </a:prstGeom>
          <a:solidFill>
            <a:schemeClr val="accent1"/>
          </a:solidFill>
          <a:ln>
            <a:solidFill>
              <a:schemeClr val="accent1"/>
            </a:solidFill>
          </a:ln>
        </p:spPr>
        <p:txBody>
          <a:bodyPr wrap="square">
            <a:spAutoFit/>
          </a:bodyPr>
          <a:lstStyle/>
          <a:p>
            <a:pPr fontAlgn="base">
              <a:spcAft>
                <a:spcPts val="600"/>
              </a:spcAft>
            </a:pPr>
            <a:r>
              <a:rPr lang="en-GB" sz="1600" i="1" dirty="0">
                <a:solidFill>
                  <a:schemeClr val="bg1"/>
                </a:solidFill>
              </a:rPr>
              <a:t>In September 2019 a hydrogen gas leak and subsequent fire at a chemical plant caused three workers suffering burns.</a:t>
            </a:r>
          </a:p>
        </p:txBody>
      </p:sp>
    </p:spTree>
    <p:extLst>
      <p:ext uri="{BB962C8B-B14F-4D97-AF65-F5344CB8AC3E}">
        <p14:creationId xmlns:p14="http://schemas.microsoft.com/office/powerpoint/2010/main" val="1381216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50DF40-A805-4872-9E55-6D3A48015C40}"/>
              </a:ext>
            </a:extLst>
          </p:cNvPr>
          <p:cNvSpPr>
            <a:spLocks noGrp="1"/>
          </p:cNvSpPr>
          <p:nvPr>
            <p:ph type="title"/>
          </p:nvPr>
        </p:nvSpPr>
        <p:spPr>
          <a:xfrm>
            <a:off x="287339" y="441325"/>
            <a:ext cx="11637962" cy="1008063"/>
          </a:xfrm>
        </p:spPr>
        <p:txBody>
          <a:bodyPr>
            <a:noAutofit/>
          </a:bodyPr>
          <a:lstStyle/>
          <a:p>
            <a:r>
              <a:rPr lang="en-GB" sz="2800" dirty="0"/>
              <a:t>A LOOK BACK AT PROCESS SAFETY MANAGEMENT</a:t>
            </a:r>
            <a:endParaRPr lang="en-US" sz="2800" dirty="0"/>
          </a:p>
        </p:txBody>
      </p:sp>
      <p:sp>
        <p:nvSpPr>
          <p:cNvPr id="7" name="Text Placeholder 6">
            <a:extLst>
              <a:ext uri="{FF2B5EF4-FFF2-40B4-BE49-F238E27FC236}">
                <a16:creationId xmlns:a16="http://schemas.microsoft.com/office/drawing/2014/main" id="{6A6958D7-A722-4D6E-8716-3B57F3B30EB5}"/>
              </a:ext>
            </a:extLst>
          </p:cNvPr>
          <p:cNvSpPr>
            <a:spLocks noGrp="1"/>
          </p:cNvSpPr>
          <p:nvPr>
            <p:ph type="body" sz="quarter" idx="10"/>
          </p:nvPr>
        </p:nvSpPr>
        <p:spPr/>
        <p:txBody>
          <a:bodyPr/>
          <a:lstStyle/>
          <a:p>
            <a:r>
              <a:rPr lang="en-GB" dirty="0"/>
              <a:t>Why concern ourselves with Process Safety Management’s history ?</a:t>
            </a:r>
          </a:p>
          <a:p>
            <a:r>
              <a:rPr lang="en-GB" dirty="0"/>
              <a:t>Origins of PSM Practice</a:t>
            </a:r>
          </a:p>
          <a:p>
            <a:r>
              <a:rPr lang="en-GB" dirty="0"/>
              <a:t>Formalizing PSM Practices</a:t>
            </a:r>
          </a:p>
          <a:p>
            <a:r>
              <a:rPr lang="en-GB" dirty="0"/>
              <a:t>Formative Incidents</a:t>
            </a:r>
          </a:p>
          <a:p>
            <a:r>
              <a:rPr lang="en-GB" dirty="0"/>
              <a:t>Causes, Changing Risk Factors, and Improved Prevention</a:t>
            </a:r>
          </a:p>
          <a:p>
            <a:endParaRPr lang="en-US" dirty="0"/>
          </a:p>
        </p:txBody>
      </p:sp>
    </p:spTree>
    <p:extLst>
      <p:ext uri="{BB962C8B-B14F-4D97-AF65-F5344CB8AC3E}">
        <p14:creationId xmlns:p14="http://schemas.microsoft.com/office/powerpoint/2010/main" val="2188652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1">
            <a:extLst>
              <a:ext uri="{FF2B5EF4-FFF2-40B4-BE49-F238E27FC236}">
                <a16:creationId xmlns:a16="http://schemas.microsoft.com/office/drawing/2014/main" id="{859DCEB6-CAC5-41A0-A7BF-0751184A5C5A}"/>
              </a:ext>
            </a:extLst>
          </p:cNvPr>
          <p:cNvPicPr/>
          <p:nvPr/>
        </p:nvPicPr>
        <p:blipFill rotWithShape="1">
          <a:blip r:embed="rId3">
            <a:extLst>
              <a:ext uri="{28A0092B-C50C-407E-A947-70E740481C1C}">
                <a14:useLocalDpi xmlns:a14="http://schemas.microsoft.com/office/drawing/2010/main" val="0"/>
              </a:ext>
            </a:extLst>
          </a:blip>
          <a:srcRect l="4244" t="17437" r="41699" b="19744"/>
          <a:stretch/>
        </p:blipFill>
        <p:spPr bwMode="auto">
          <a:xfrm>
            <a:off x="7062537" y="1489391"/>
            <a:ext cx="4949703" cy="3904843"/>
          </a:xfrm>
          <a:prstGeom prst="rect">
            <a:avLst/>
          </a:prstGeom>
        </p:spPr>
      </p:pic>
      <p:sp>
        <p:nvSpPr>
          <p:cNvPr id="2" name="Content Placeholder 1">
            <a:extLst>
              <a:ext uri="{FF2B5EF4-FFF2-40B4-BE49-F238E27FC236}">
                <a16:creationId xmlns:a16="http://schemas.microsoft.com/office/drawing/2014/main" id="{EE690380-53C6-4C72-B6DC-AFACFF674731}"/>
              </a:ext>
            </a:extLst>
          </p:cNvPr>
          <p:cNvSpPr>
            <a:spLocks noGrp="1"/>
          </p:cNvSpPr>
          <p:nvPr>
            <p:ph idx="1"/>
          </p:nvPr>
        </p:nvSpPr>
        <p:spPr>
          <a:xfrm>
            <a:off x="457199" y="1148420"/>
            <a:ext cx="11277601" cy="5430180"/>
          </a:xfrm>
        </p:spPr>
        <p:txBody>
          <a:bodyPr>
            <a:normAutofit/>
          </a:bodyPr>
          <a:lstStyle/>
          <a:p>
            <a:pPr marL="0" indent="0">
              <a:lnSpc>
                <a:spcPct val="120000"/>
              </a:lnSpc>
              <a:spcAft>
                <a:spcPts val="1200"/>
              </a:spcAft>
              <a:buNone/>
            </a:pPr>
            <a:endParaRPr lang="en-US" b="1" i="1" dirty="0">
              <a:solidFill>
                <a:srgbClr val="000000"/>
              </a:solidFill>
            </a:endParaRPr>
          </a:p>
          <a:p>
            <a:pPr marL="0" indent="0">
              <a:lnSpc>
                <a:spcPct val="120000"/>
              </a:lnSpc>
              <a:spcAft>
                <a:spcPts val="1200"/>
              </a:spcAft>
              <a:buNone/>
            </a:pPr>
            <a:endParaRPr lang="en-US" b="1" i="1" dirty="0">
              <a:solidFill>
                <a:srgbClr val="000000"/>
              </a:solidFill>
            </a:endParaRPr>
          </a:p>
          <a:p>
            <a:pPr marL="0" indent="0">
              <a:lnSpc>
                <a:spcPct val="120000"/>
              </a:lnSpc>
              <a:spcAft>
                <a:spcPts val="1200"/>
              </a:spcAft>
              <a:buNone/>
            </a:pPr>
            <a:endParaRPr lang="en-US" b="1" i="1" dirty="0"/>
          </a:p>
          <a:p>
            <a:pPr marL="274320" lvl="1" indent="0">
              <a:spcBef>
                <a:spcPts val="600"/>
              </a:spcBef>
              <a:buNone/>
            </a:pPr>
            <a:r>
              <a:rPr lang="en-US" sz="1800" b="1" dirty="0">
                <a:solidFill>
                  <a:srgbClr val="00B5E2"/>
                </a:solidFill>
              </a:rPr>
              <a:t> </a:t>
            </a:r>
            <a:endParaRPr lang="en-US" dirty="0">
              <a:solidFill>
                <a:schemeClr val="accent1"/>
              </a:solidFill>
            </a:endParaRPr>
          </a:p>
        </p:txBody>
      </p:sp>
      <p:sp>
        <p:nvSpPr>
          <p:cNvPr id="3" name="Slide Number Placeholder 2">
            <a:extLst>
              <a:ext uri="{FF2B5EF4-FFF2-40B4-BE49-F238E27FC236}">
                <a16:creationId xmlns:a16="http://schemas.microsoft.com/office/drawing/2014/main" id="{5C50F7FC-EFE8-4467-B338-2D102A62F2BD}"/>
              </a:ext>
            </a:extLst>
          </p:cNvPr>
          <p:cNvSpPr>
            <a:spLocks noGrp="1"/>
          </p:cNvSpPr>
          <p:nvPr>
            <p:ph type="sldNum" sz="quarter" idx="12"/>
          </p:nvPr>
        </p:nvSpPr>
        <p:spPr/>
        <p:txBody>
          <a:bodyPr/>
          <a:lstStyle/>
          <a:p>
            <a:endParaRPr lang="en-US" dirty="0"/>
          </a:p>
        </p:txBody>
      </p:sp>
      <p:sp>
        <p:nvSpPr>
          <p:cNvPr id="6" name="TextBox 5">
            <a:extLst>
              <a:ext uri="{FF2B5EF4-FFF2-40B4-BE49-F238E27FC236}">
                <a16:creationId xmlns:a16="http://schemas.microsoft.com/office/drawing/2014/main" id="{C4AD317F-3F63-479A-82D7-7F1CDBA53DE5}"/>
              </a:ext>
            </a:extLst>
          </p:cNvPr>
          <p:cNvSpPr txBox="1"/>
          <p:nvPr/>
        </p:nvSpPr>
        <p:spPr>
          <a:xfrm>
            <a:off x="609599" y="1205569"/>
            <a:ext cx="11266999" cy="3004300"/>
          </a:xfrm>
          <a:prstGeom prst="rect">
            <a:avLst/>
          </a:prstGeom>
          <a:noFill/>
        </p:spPr>
        <p:txBody>
          <a:bodyPr wrap="square" rtlCol="0" anchor="t">
            <a:noAutofit/>
          </a:bodyPr>
          <a:lstStyle/>
          <a:p>
            <a:pPr>
              <a:spcBef>
                <a:spcPts val="600"/>
              </a:spcBef>
              <a:spcAft>
                <a:spcPts val="600"/>
              </a:spcAft>
            </a:pPr>
            <a:r>
              <a:rPr lang="en-US" sz="2400" b="1" dirty="0">
                <a:solidFill>
                  <a:schemeClr val="accent1"/>
                </a:solidFill>
                <a:latin typeface="Arial" panose="020B0604020202020204" pitchFamily="34" charset="0"/>
                <a:cs typeface="Arial" panose="020B0604020202020204" pitchFamily="34" charset="0"/>
              </a:rPr>
              <a:t>1802</a:t>
            </a:r>
          </a:p>
          <a:p>
            <a:pPr>
              <a:spcBef>
                <a:spcPts val="600"/>
              </a:spcBef>
              <a:spcAft>
                <a:spcPts val="600"/>
              </a:spcAft>
            </a:pPr>
            <a:r>
              <a:rPr lang="en-US" dirty="0">
                <a:solidFill>
                  <a:srgbClr val="000000"/>
                </a:solidFill>
                <a:latin typeface="Arial" panose="020B0604020202020204" pitchFamily="34" charset="0"/>
                <a:cs typeface="Arial" panose="020B0604020202020204" pitchFamily="34" charset="0"/>
              </a:rPr>
              <a:t>US; DuPont Brandywine (Gun) Powder Works</a:t>
            </a:r>
          </a:p>
          <a:p>
            <a:pPr marL="285750" indent="-2857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Fourth walls were open, facing away from plant</a:t>
            </a:r>
          </a:p>
          <a:p>
            <a:pPr marL="285750" indent="-2857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Plant Manager had to personally start up new processes</a:t>
            </a:r>
          </a:p>
          <a:p>
            <a:pPr marL="285750" indent="-2857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Clothing without pockets or cuffs and boots without hobnails </a:t>
            </a:r>
          </a:p>
          <a:p>
            <a:pPr marL="285750" indent="-2857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Safe siting practices kept buildings isolated from each other</a:t>
            </a:r>
          </a:p>
          <a:p>
            <a:pPr marL="285750" indent="-2857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Written safety rules developed in 1811</a:t>
            </a:r>
          </a:p>
          <a:p>
            <a:pPr>
              <a:spcBef>
                <a:spcPts val="600"/>
              </a:spcBef>
              <a:spcAft>
                <a:spcPts val="600"/>
              </a:spcAft>
            </a:pPr>
            <a:endParaRPr lang="en-US" sz="2400" b="1" dirty="0">
              <a:solidFill>
                <a:schemeClr val="accent1"/>
              </a:solidFill>
              <a:latin typeface="Arial" panose="020B0604020202020204" pitchFamily="34" charset="0"/>
              <a:cs typeface="Arial" panose="020B0604020202020204" pitchFamily="34" charset="0"/>
            </a:endParaRPr>
          </a:p>
          <a:p>
            <a:pPr>
              <a:spcBef>
                <a:spcPts val="600"/>
              </a:spcBef>
            </a:pPr>
            <a:endParaRPr lang="en-US" sz="2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BB24668-084E-4D4A-BC13-5DF2D743AE45}"/>
              </a:ext>
            </a:extLst>
          </p:cNvPr>
          <p:cNvSpPr txBox="1"/>
          <p:nvPr/>
        </p:nvSpPr>
        <p:spPr>
          <a:xfrm>
            <a:off x="609599" y="4214949"/>
            <a:ext cx="6452938" cy="1997891"/>
          </a:xfrm>
          <a:prstGeom prst="rect">
            <a:avLst/>
          </a:prstGeom>
          <a:noFill/>
        </p:spPr>
        <p:txBody>
          <a:bodyPr wrap="square" rtlCol="0" anchor="t">
            <a:noAutofit/>
          </a:bodyPr>
          <a:lstStyle/>
          <a:p>
            <a:pPr>
              <a:spcBef>
                <a:spcPts val="600"/>
              </a:spcBef>
              <a:spcAft>
                <a:spcPts val="600"/>
              </a:spcAft>
            </a:pPr>
            <a:r>
              <a:rPr lang="en-US" sz="2400" b="1" dirty="0">
                <a:solidFill>
                  <a:schemeClr val="accent1"/>
                </a:solidFill>
                <a:latin typeface="Arial" panose="020B0604020202020204" pitchFamily="34" charset="0"/>
                <a:cs typeface="Arial" panose="020B0604020202020204" pitchFamily="34" charset="0"/>
              </a:rPr>
              <a:t>1860s</a:t>
            </a:r>
          </a:p>
          <a:p>
            <a:pPr>
              <a:spcBef>
                <a:spcPts val="600"/>
              </a:spcBef>
              <a:spcAft>
                <a:spcPts val="600"/>
              </a:spcAft>
            </a:pPr>
            <a:r>
              <a:rPr lang="en-US" dirty="0">
                <a:solidFill>
                  <a:srgbClr val="000000"/>
                </a:solidFill>
                <a:latin typeface="Arial" panose="020B0604020202020204" pitchFamily="34" charset="0"/>
                <a:cs typeface="Arial" panose="020B0604020202020204" pitchFamily="34" charset="0"/>
              </a:rPr>
              <a:t>US; Transcontinental Railroad</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Manufacturing of explosive moved to be close to work sites </a:t>
            </a:r>
          </a:p>
          <a:p>
            <a:pPr>
              <a:spcBef>
                <a:spcPts val="600"/>
              </a:spcBef>
            </a:pPr>
            <a:r>
              <a:rPr lang="en-US" dirty="0">
                <a:latin typeface="Arial" panose="020B0604020202020204" pitchFamily="34" charset="0"/>
                <a:cs typeface="Arial" panose="020B0604020202020204" pitchFamily="34" charset="0"/>
              </a:rPr>
              <a:t>    after incidents during storage and transportation</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Instability of nitroglycerin eventually led Alfred Nobel to invent dynamite</a:t>
            </a:r>
          </a:p>
        </p:txBody>
      </p:sp>
      <p:sp>
        <p:nvSpPr>
          <p:cNvPr id="4" name="Title 3">
            <a:extLst>
              <a:ext uri="{FF2B5EF4-FFF2-40B4-BE49-F238E27FC236}">
                <a16:creationId xmlns:a16="http://schemas.microsoft.com/office/drawing/2014/main" id="{0243102F-160A-4F0B-B338-0925982EA73F}"/>
              </a:ext>
            </a:extLst>
          </p:cNvPr>
          <p:cNvSpPr>
            <a:spLocks noGrp="1"/>
          </p:cNvSpPr>
          <p:nvPr>
            <p:ph type="title"/>
          </p:nvPr>
        </p:nvSpPr>
        <p:spPr>
          <a:xfrm>
            <a:off x="609599" y="-4589"/>
            <a:ext cx="11582399" cy="938039"/>
          </a:xfrm>
        </p:spPr>
        <p:txBody>
          <a:bodyPr anchor="ctr" anchorCtr="0">
            <a:normAutofit/>
          </a:bodyPr>
          <a:lstStyle/>
          <a:p>
            <a:r>
              <a:rPr lang="en-US" sz="2800" b="1" dirty="0">
                <a:solidFill>
                  <a:schemeClr val="accent1"/>
                </a:solidFill>
              </a:rPr>
              <a:t>Origins of Process Safety Management</a:t>
            </a:r>
          </a:p>
        </p:txBody>
      </p:sp>
    </p:spTree>
    <p:extLst>
      <p:ext uri="{BB962C8B-B14F-4D97-AF65-F5344CB8AC3E}">
        <p14:creationId xmlns:p14="http://schemas.microsoft.com/office/powerpoint/2010/main" val="3407587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690380-53C6-4C72-B6DC-AFACFF674731}"/>
              </a:ext>
            </a:extLst>
          </p:cNvPr>
          <p:cNvSpPr>
            <a:spLocks noGrp="1"/>
          </p:cNvSpPr>
          <p:nvPr>
            <p:ph idx="1"/>
          </p:nvPr>
        </p:nvSpPr>
        <p:spPr>
          <a:xfrm>
            <a:off x="804670" y="2640692"/>
            <a:ext cx="3044952" cy="3255252"/>
          </a:xfrm>
        </p:spPr>
        <p:txBody>
          <a:bodyPr>
            <a:normAutofit/>
          </a:bodyPr>
          <a:lstStyle/>
          <a:p>
            <a:pPr marL="0" indent="0">
              <a:spcAft>
                <a:spcPts val="1200"/>
              </a:spcAft>
              <a:buNone/>
            </a:pPr>
            <a:endParaRPr lang="en-US" sz="1600" b="1" i="1" dirty="0"/>
          </a:p>
          <a:p>
            <a:pPr marL="0" indent="0">
              <a:spcAft>
                <a:spcPts val="1200"/>
              </a:spcAft>
              <a:buNone/>
            </a:pPr>
            <a:endParaRPr lang="en-US" sz="1600" b="1" i="1" dirty="0"/>
          </a:p>
          <a:p>
            <a:pPr marL="0" indent="0">
              <a:spcAft>
                <a:spcPts val="1200"/>
              </a:spcAft>
              <a:buNone/>
            </a:pPr>
            <a:endParaRPr lang="en-US" sz="1600" b="1" i="1" dirty="0"/>
          </a:p>
          <a:p>
            <a:pPr marL="274320" lvl="1" indent="0">
              <a:spcBef>
                <a:spcPts val="600"/>
              </a:spcBef>
              <a:buNone/>
            </a:pPr>
            <a:r>
              <a:rPr lang="en-US" b="1" dirty="0"/>
              <a:t> </a:t>
            </a:r>
            <a:endParaRPr lang="en-US" dirty="0"/>
          </a:p>
        </p:txBody>
      </p:sp>
      <p:pic>
        <p:nvPicPr>
          <p:cNvPr id="5" name="Picture 4">
            <a:extLst>
              <a:ext uri="{FF2B5EF4-FFF2-40B4-BE49-F238E27FC236}">
                <a16:creationId xmlns:a16="http://schemas.microsoft.com/office/drawing/2014/main" id="{FBBBAA3A-23FA-4E8B-B798-9FE4F270DF1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
          <a:stretch/>
        </p:blipFill>
        <p:spPr>
          <a:xfrm>
            <a:off x="5912356" y="951344"/>
            <a:ext cx="6279644" cy="5713375"/>
          </a:xfrm>
          <a:prstGeom prst="rect">
            <a:avLst/>
          </a:prstGeom>
        </p:spPr>
      </p:pic>
      <p:sp>
        <p:nvSpPr>
          <p:cNvPr id="3" name="Slide Number Placeholder 2">
            <a:extLst>
              <a:ext uri="{FF2B5EF4-FFF2-40B4-BE49-F238E27FC236}">
                <a16:creationId xmlns:a16="http://schemas.microsoft.com/office/drawing/2014/main" id="{5C50F7FC-EFE8-4467-B338-2D102A62F2BD}"/>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4755468B-C2BA-8B42-ABD6-597061763577}" type="slidenum">
              <a:rPr lang="en-US" smtClean="0"/>
              <a:pPr>
                <a:lnSpc>
                  <a:spcPct val="90000"/>
                </a:lnSpc>
                <a:spcAft>
                  <a:spcPts val="600"/>
                </a:spcAft>
              </a:pPr>
              <a:t>5</a:t>
            </a:fld>
            <a:endParaRPr lang="en-US"/>
          </a:p>
        </p:txBody>
      </p:sp>
      <p:sp>
        <p:nvSpPr>
          <p:cNvPr id="6" name="TextBox 5">
            <a:extLst>
              <a:ext uri="{FF2B5EF4-FFF2-40B4-BE49-F238E27FC236}">
                <a16:creationId xmlns:a16="http://schemas.microsoft.com/office/drawing/2014/main" id="{C4AD317F-3F63-479A-82D7-7F1CDBA53DE5}"/>
              </a:ext>
            </a:extLst>
          </p:cNvPr>
          <p:cNvSpPr txBox="1"/>
          <p:nvPr/>
        </p:nvSpPr>
        <p:spPr>
          <a:xfrm>
            <a:off x="609599" y="1205569"/>
            <a:ext cx="4922983" cy="2539117"/>
          </a:xfrm>
          <a:prstGeom prst="rect">
            <a:avLst/>
          </a:prstGeom>
          <a:noFill/>
        </p:spPr>
        <p:txBody>
          <a:bodyPr wrap="square" rtlCol="0" anchor="t">
            <a:noAutofit/>
          </a:bodyPr>
          <a:lstStyle/>
          <a:p>
            <a:pPr>
              <a:spcBef>
                <a:spcPts val="600"/>
              </a:spcBef>
              <a:spcAft>
                <a:spcPts val="600"/>
              </a:spcAft>
            </a:pPr>
            <a:r>
              <a:rPr lang="en-US" sz="2400" b="1" dirty="0">
                <a:solidFill>
                  <a:schemeClr val="accent1"/>
                </a:solidFill>
                <a:latin typeface="Arial" panose="020B0604020202020204" pitchFamily="34" charset="0"/>
                <a:cs typeface="Arial" panose="020B0604020202020204" pitchFamily="34" charset="0"/>
              </a:rPr>
              <a:t>1940s and 1950s</a:t>
            </a:r>
          </a:p>
          <a:p>
            <a:pPr>
              <a:spcBef>
                <a:spcPts val="600"/>
              </a:spcBef>
              <a:spcAft>
                <a:spcPts val="600"/>
              </a:spcAft>
            </a:pPr>
            <a:r>
              <a:rPr lang="en-US" dirty="0">
                <a:solidFill>
                  <a:srgbClr val="000000"/>
                </a:solidFill>
                <a:latin typeface="Arial" panose="020B0604020202020204" pitchFamily="34" charset="0"/>
                <a:cs typeface="Arial" panose="020B0604020202020204" pitchFamily="34" charset="0"/>
              </a:rPr>
              <a:t>US; Ammonia and Air Separation Plants</a:t>
            </a:r>
          </a:p>
          <a:p>
            <a:pPr marL="285750" indent="-2857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Incidents involving ammonia and air separation plants</a:t>
            </a:r>
          </a:p>
          <a:p>
            <a:pPr marL="285750" indent="-2857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American Institute of Chemical Engineers (</a:t>
            </a:r>
            <a:r>
              <a:rPr lang="en-US" dirty="0" err="1">
                <a:latin typeface="Arial" panose="020B0604020202020204" pitchFamily="34" charset="0"/>
                <a:cs typeface="Arial" panose="020B0604020202020204" pitchFamily="34" charset="0"/>
              </a:rPr>
              <a:t>AIChE</a:t>
            </a:r>
            <a:r>
              <a:rPr lang="en-US" dirty="0">
                <a:latin typeface="Arial" panose="020B0604020202020204" pitchFamily="34" charset="0"/>
                <a:cs typeface="Arial" panose="020B0604020202020204" pitchFamily="34" charset="0"/>
              </a:rPr>
              <a:t>) convenes a conference on process safety</a:t>
            </a:r>
          </a:p>
          <a:p>
            <a:pPr>
              <a:spcBef>
                <a:spcPts val="600"/>
              </a:spcBef>
              <a:spcAft>
                <a:spcPts val="600"/>
              </a:spcAft>
            </a:pPr>
            <a:r>
              <a:rPr lang="en-US" dirty="0">
                <a:latin typeface="Arial" panose="020B0604020202020204" pitchFamily="34" charset="0"/>
                <a:cs typeface="Arial" panose="020B0604020202020204" pitchFamily="34" charset="0"/>
              </a:rPr>
              <a:t>Led to the founding of the </a:t>
            </a:r>
            <a:r>
              <a:rPr lang="en-US" b="1" dirty="0">
                <a:solidFill>
                  <a:schemeClr val="accent1">
                    <a:lumMod val="75000"/>
                  </a:schemeClr>
                </a:solidFill>
                <a:latin typeface="Arial" panose="020B0604020202020204" pitchFamily="34" charset="0"/>
                <a:cs typeface="Arial" panose="020B0604020202020204" pitchFamily="34" charset="0"/>
              </a:rPr>
              <a:t>Center for Chemical Process Safety</a:t>
            </a:r>
          </a:p>
          <a:p>
            <a:pPr>
              <a:spcBef>
                <a:spcPts val="600"/>
              </a:spcBef>
            </a:pPr>
            <a:endParaRPr lang="en-US" sz="2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 name="Title 3">
            <a:extLst>
              <a:ext uri="{FF2B5EF4-FFF2-40B4-BE49-F238E27FC236}">
                <a16:creationId xmlns:a16="http://schemas.microsoft.com/office/drawing/2014/main" id="{4C0E87A9-C3DF-4BAD-A169-1891E759DE67}"/>
              </a:ext>
            </a:extLst>
          </p:cNvPr>
          <p:cNvSpPr>
            <a:spLocks noGrp="1"/>
          </p:cNvSpPr>
          <p:nvPr>
            <p:ph type="title"/>
          </p:nvPr>
        </p:nvSpPr>
        <p:spPr>
          <a:xfrm>
            <a:off x="609599" y="-4589"/>
            <a:ext cx="11582399" cy="938039"/>
          </a:xfrm>
        </p:spPr>
        <p:txBody>
          <a:bodyPr anchor="ctr" anchorCtr="0">
            <a:normAutofit/>
          </a:bodyPr>
          <a:lstStyle/>
          <a:p>
            <a:r>
              <a:rPr lang="en-US" sz="2800" b="1" dirty="0" err="1">
                <a:solidFill>
                  <a:schemeClr val="accent1"/>
                </a:solidFill>
              </a:rPr>
              <a:t>Formalising</a:t>
            </a:r>
            <a:r>
              <a:rPr lang="en-US" sz="2800" b="1" dirty="0">
                <a:solidFill>
                  <a:schemeClr val="accent1"/>
                </a:solidFill>
              </a:rPr>
              <a:t> PSM Practices</a:t>
            </a:r>
          </a:p>
        </p:txBody>
      </p:sp>
    </p:spTree>
    <p:extLst>
      <p:ext uri="{BB962C8B-B14F-4D97-AF65-F5344CB8AC3E}">
        <p14:creationId xmlns:p14="http://schemas.microsoft.com/office/powerpoint/2010/main" val="2127707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43102F-160A-4F0B-B338-0925982EA73F}"/>
              </a:ext>
            </a:extLst>
          </p:cNvPr>
          <p:cNvSpPr>
            <a:spLocks noGrp="1"/>
          </p:cNvSpPr>
          <p:nvPr>
            <p:ph type="title"/>
          </p:nvPr>
        </p:nvSpPr>
        <p:spPr>
          <a:xfrm>
            <a:off x="609599" y="-4589"/>
            <a:ext cx="11582399" cy="938039"/>
          </a:xfrm>
        </p:spPr>
        <p:txBody>
          <a:bodyPr anchor="ctr" anchorCtr="0">
            <a:normAutofit/>
          </a:bodyPr>
          <a:lstStyle/>
          <a:p>
            <a:r>
              <a:rPr lang="en-US" sz="2800" b="1" dirty="0">
                <a:solidFill>
                  <a:schemeClr val="accent1"/>
                </a:solidFill>
              </a:rPr>
              <a:t>Formative Process Safety Incidents</a:t>
            </a:r>
          </a:p>
        </p:txBody>
      </p:sp>
      <p:sp>
        <p:nvSpPr>
          <p:cNvPr id="2" name="Content Placeholder 1">
            <a:extLst>
              <a:ext uri="{FF2B5EF4-FFF2-40B4-BE49-F238E27FC236}">
                <a16:creationId xmlns:a16="http://schemas.microsoft.com/office/drawing/2014/main" id="{EE690380-53C6-4C72-B6DC-AFACFF674731}"/>
              </a:ext>
            </a:extLst>
          </p:cNvPr>
          <p:cNvSpPr>
            <a:spLocks noGrp="1"/>
          </p:cNvSpPr>
          <p:nvPr>
            <p:ph idx="1"/>
          </p:nvPr>
        </p:nvSpPr>
        <p:spPr>
          <a:xfrm>
            <a:off x="457199" y="1148420"/>
            <a:ext cx="11277601" cy="5430180"/>
          </a:xfrm>
        </p:spPr>
        <p:txBody>
          <a:bodyPr>
            <a:normAutofit/>
          </a:bodyPr>
          <a:lstStyle/>
          <a:p>
            <a:pPr marL="0" indent="0">
              <a:lnSpc>
                <a:spcPct val="120000"/>
              </a:lnSpc>
              <a:spcAft>
                <a:spcPts val="1200"/>
              </a:spcAft>
              <a:buNone/>
            </a:pPr>
            <a:endParaRPr lang="en-US" b="1" i="1" dirty="0">
              <a:solidFill>
                <a:srgbClr val="000000"/>
              </a:solidFill>
            </a:endParaRPr>
          </a:p>
          <a:p>
            <a:pPr marL="0" indent="0">
              <a:lnSpc>
                <a:spcPct val="120000"/>
              </a:lnSpc>
              <a:spcAft>
                <a:spcPts val="1200"/>
              </a:spcAft>
              <a:buNone/>
            </a:pPr>
            <a:endParaRPr lang="en-US" b="1" i="1" dirty="0">
              <a:solidFill>
                <a:srgbClr val="000000"/>
              </a:solidFill>
            </a:endParaRPr>
          </a:p>
          <a:p>
            <a:pPr marL="0" indent="0">
              <a:lnSpc>
                <a:spcPct val="120000"/>
              </a:lnSpc>
              <a:spcAft>
                <a:spcPts val="1200"/>
              </a:spcAft>
              <a:buNone/>
            </a:pPr>
            <a:endParaRPr lang="en-US" b="1" i="1" dirty="0"/>
          </a:p>
          <a:p>
            <a:pPr marL="274320" lvl="1" indent="0">
              <a:spcBef>
                <a:spcPts val="600"/>
              </a:spcBef>
              <a:buNone/>
            </a:pPr>
            <a:r>
              <a:rPr lang="en-US" sz="1800" b="1" dirty="0">
                <a:solidFill>
                  <a:srgbClr val="00B5E2"/>
                </a:solidFill>
              </a:rPr>
              <a:t> </a:t>
            </a:r>
            <a:endParaRPr lang="en-US" dirty="0">
              <a:solidFill>
                <a:schemeClr val="accent1"/>
              </a:solidFill>
            </a:endParaRPr>
          </a:p>
        </p:txBody>
      </p:sp>
      <p:sp>
        <p:nvSpPr>
          <p:cNvPr id="3" name="Slide Number Placeholder 2">
            <a:extLst>
              <a:ext uri="{FF2B5EF4-FFF2-40B4-BE49-F238E27FC236}">
                <a16:creationId xmlns:a16="http://schemas.microsoft.com/office/drawing/2014/main" id="{5C50F7FC-EFE8-4467-B338-2D102A62F2BD}"/>
              </a:ext>
            </a:extLst>
          </p:cNvPr>
          <p:cNvSpPr>
            <a:spLocks noGrp="1"/>
          </p:cNvSpPr>
          <p:nvPr>
            <p:ph type="sldNum" sz="quarter" idx="12"/>
          </p:nvPr>
        </p:nvSpPr>
        <p:spPr/>
        <p:txBody>
          <a:bodyPr/>
          <a:lstStyle/>
          <a:p>
            <a:endParaRPr lang="en-US" dirty="0"/>
          </a:p>
        </p:txBody>
      </p:sp>
      <p:sp>
        <p:nvSpPr>
          <p:cNvPr id="8" name="TextBox 7">
            <a:extLst>
              <a:ext uri="{FF2B5EF4-FFF2-40B4-BE49-F238E27FC236}">
                <a16:creationId xmlns:a16="http://schemas.microsoft.com/office/drawing/2014/main" id="{0BB24668-084E-4D4A-BC13-5DF2D743AE45}"/>
              </a:ext>
            </a:extLst>
          </p:cNvPr>
          <p:cNvSpPr txBox="1"/>
          <p:nvPr/>
        </p:nvSpPr>
        <p:spPr>
          <a:xfrm>
            <a:off x="609599" y="1084920"/>
            <a:ext cx="6179130" cy="5106851"/>
          </a:xfrm>
          <a:prstGeom prst="rect">
            <a:avLst/>
          </a:prstGeom>
          <a:noFill/>
        </p:spPr>
        <p:txBody>
          <a:bodyPr wrap="square" lIns="91440" tIns="45720" rIns="91440" bIns="45720" rtlCol="0" anchor="t">
            <a:noAutofit/>
          </a:bodyPr>
          <a:lstStyle/>
          <a:p>
            <a:pPr>
              <a:spcBef>
                <a:spcPts val="600"/>
              </a:spcBef>
              <a:spcAft>
                <a:spcPts val="600"/>
              </a:spcAft>
            </a:pPr>
            <a:r>
              <a:rPr lang="en-US" sz="2400" b="1" dirty="0">
                <a:solidFill>
                  <a:schemeClr val="accent1"/>
                </a:solidFill>
                <a:latin typeface="Arial"/>
                <a:cs typeface="Arial"/>
              </a:rPr>
              <a:t>1976</a:t>
            </a:r>
          </a:p>
          <a:p>
            <a:pPr>
              <a:spcBef>
                <a:spcPts val="600"/>
              </a:spcBef>
            </a:pPr>
            <a:r>
              <a:rPr lang="en-US" dirty="0">
                <a:solidFill>
                  <a:schemeClr val="tx1">
                    <a:lumMod val="75000"/>
                    <a:lumOff val="25000"/>
                  </a:schemeClr>
                </a:solidFill>
                <a:latin typeface="Arial"/>
                <a:cs typeface="Arial"/>
              </a:rPr>
              <a:t>Italy; Seveso - release of dioxin </a:t>
            </a:r>
          </a:p>
          <a:p>
            <a:pPr>
              <a:spcBef>
                <a:spcPts val="600"/>
              </a:spcBef>
            </a:pPr>
            <a:r>
              <a:rPr lang="en-US" dirty="0">
                <a:solidFill>
                  <a:schemeClr val="tx1">
                    <a:lumMod val="75000"/>
                    <a:lumOff val="25000"/>
                  </a:schemeClr>
                </a:solidFill>
                <a:latin typeface="Arial"/>
                <a:cs typeface="Arial"/>
              </a:rPr>
              <a:t>Led to </a:t>
            </a:r>
            <a:r>
              <a:rPr lang="en-US" b="1" dirty="0">
                <a:solidFill>
                  <a:schemeClr val="accent1">
                    <a:lumMod val="75000"/>
                  </a:schemeClr>
                </a:solidFill>
                <a:latin typeface="Arial"/>
                <a:cs typeface="Arial"/>
              </a:rPr>
              <a:t>Seveso Directive</a:t>
            </a:r>
            <a:r>
              <a:rPr lang="en-US" dirty="0">
                <a:solidFill>
                  <a:schemeClr val="tx1">
                    <a:lumMod val="75000"/>
                    <a:lumOff val="25000"/>
                  </a:schemeClr>
                </a:solidFill>
                <a:latin typeface="Arial"/>
                <a:cs typeface="Arial"/>
              </a:rPr>
              <a:t>; and </a:t>
            </a:r>
            <a:r>
              <a:rPr lang="en-US" b="1" dirty="0">
                <a:solidFill>
                  <a:schemeClr val="accent1">
                    <a:lumMod val="75000"/>
                  </a:schemeClr>
                </a:solidFill>
                <a:latin typeface="Arial"/>
                <a:cs typeface="Arial"/>
              </a:rPr>
              <a:t>UK’s COMAH </a:t>
            </a:r>
            <a:r>
              <a:rPr lang="en-US" dirty="0">
                <a:solidFill>
                  <a:schemeClr val="tx1">
                    <a:lumMod val="75000"/>
                    <a:lumOff val="25000"/>
                  </a:schemeClr>
                </a:solidFill>
                <a:latin typeface="Arial"/>
                <a:cs typeface="Arial"/>
              </a:rPr>
              <a:t>regulation covering industrial manufacture or use of hazardous substances</a:t>
            </a:r>
          </a:p>
          <a:p>
            <a:pPr>
              <a:spcBef>
                <a:spcPts val="600"/>
              </a:spcBef>
              <a:spcAft>
                <a:spcPts val="600"/>
              </a:spcAft>
            </a:pPr>
            <a:r>
              <a:rPr lang="en-US" sz="2400" b="1" dirty="0">
                <a:solidFill>
                  <a:schemeClr val="accent1"/>
                </a:solidFill>
                <a:cs typeface="Arial"/>
              </a:rPr>
              <a:t>1984</a:t>
            </a:r>
          </a:p>
          <a:p>
            <a:pPr>
              <a:spcBef>
                <a:spcPts val="600"/>
              </a:spcBef>
              <a:spcAft>
                <a:spcPts val="600"/>
              </a:spcAft>
            </a:pPr>
            <a:r>
              <a:rPr lang="en-US" dirty="0">
                <a:cs typeface="Arial"/>
              </a:rPr>
              <a:t>India; Bhopal - release of methyl isocyanate</a:t>
            </a:r>
          </a:p>
          <a:p>
            <a:pPr>
              <a:spcBef>
                <a:spcPts val="600"/>
              </a:spcBef>
              <a:spcAft>
                <a:spcPts val="600"/>
              </a:spcAft>
            </a:pPr>
            <a:r>
              <a:rPr lang="en-US" dirty="0">
                <a:cs typeface="Arial"/>
              </a:rPr>
              <a:t>Led to the United States establishing the </a:t>
            </a:r>
            <a:r>
              <a:rPr lang="en-US" b="1" dirty="0">
                <a:solidFill>
                  <a:schemeClr val="accent1">
                    <a:lumMod val="75000"/>
                  </a:schemeClr>
                </a:solidFill>
                <a:cs typeface="Arial"/>
              </a:rPr>
              <a:t>OSHA PSM </a:t>
            </a:r>
            <a:r>
              <a:rPr lang="en-US" dirty="0">
                <a:cs typeface="Arial"/>
              </a:rPr>
              <a:t>and </a:t>
            </a:r>
            <a:r>
              <a:rPr lang="en-US" b="1" dirty="0">
                <a:solidFill>
                  <a:schemeClr val="accent1">
                    <a:lumMod val="75000"/>
                  </a:schemeClr>
                </a:solidFill>
                <a:cs typeface="Arial"/>
              </a:rPr>
              <a:t>EPA RMP </a:t>
            </a:r>
            <a:r>
              <a:rPr lang="en-US" dirty="0">
                <a:cs typeface="Arial"/>
              </a:rPr>
              <a:t>regulations</a:t>
            </a:r>
          </a:p>
          <a:p>
            <a:pPr>
              <a:spcBef>
                <a:spcPts val="600"/>
              </a:spcBef>
              <a:spcAft>
                <a:spcPts val="600"/>
              </a:spcAft>
            </a:pPr>
            <a:r>
              <a:rPr lang="en-US" sz="2400" b="1" dirty="0">
                <a:solidFill>
                  <a:schemeClr val="accent1"/>
                </a:solidFill>
                <a:cs typeface="Arial"/>
              </a:rPr>
              <a:t>2010</a:t>
            </a:r>
          </a:p>
          <a:p>
            <a:pPr>
              <a:spcBef>
                <a:spcPts val="600"/>
              </a:spcBef>
            </a:pPr>
            <a:r>
              <a:rPr lang="en-US" dirty="0">
                <a:solidFill>
                  <a:schemeClr val="tx1">
                    <a:lumMod val="75000"/>
                    <a:lumOff val="25000"/>
                  </a:schemeClr>
                </a:solidFill>
                <a:latin typeface="Arial"/>
                <a:cs typeface="Arial"/>
              </a:rPr>
              <a:t>US;  Gulf of Mexico </a:t>
            </a:r>
            <a:r>
              <a:rPr lang="en-US" dirty="0">
                <a:cs typeface="Arial"/>
              </a:rPr>
              <a:t>- explosion, fire and oil release</a:t>
            </a:r>
          </a:p>
          <a:p>
            <a:pPr>
              <a:spcBef>
                <a:spcPts val="600"/>
              </a:spcBef>
            </a:pPr>
            <a:r>
              <a:rPr lang="en-US" dirty="0">
                <a:latin typeface="Arial" panose="020B0604020202020204" pitchFamily="34" charset="0"/>
                <a:cs typeface="Arial" panose="020B0604020202020204" pitchFamily="34" charset="0"/>
              </a:rPr>
              <a:t>Led to establishment of the </a:t>
            </a:r>
            <a:r>
              <a:rPr lang="en-US" b="1" dirty="0">
                <a:solidFill>
                  <a:schemeClr val="accent1">
                    <a:lumMod val="75000"/>
                  </a:schemeClr>
                </a:solidFill>
                <a:latin typeface="Arial" panose="020B0604020202020204" pitchFamily="34" charset="0"/>
                <a:cs typeface="Arial" panose="020B0604020202020204" pitchFamily="34" charset="0"/>
              </a:rPr>
              <a:t>Bureau of Safety and Environmental Enforcement </a:t>
            </a:r>
            <a:r>
              <a:rPr lang="en-US" dirty="0">
                <a:latin typeface="Arial" panose="020B0604020202020204" pitchFamily="34" charset="0"/>
                <a:cs typeface="Arial" panose="020B0604020202020204" pitchFamily="34" charset="0"/>
              </a:rPr>
              <a:t>and </a:t>
            </a:r>
            <a:r>
              <a:rPr lang="en-US" b="1" dirty="0">
                <a:solidFill>
                  <a:schemeClr val="accent1">
                    <a:lumMod val="75000"/>
                  </a:schemeClr>
                </a:solidFill>
                <a:latin typeface="Arial" panose="020B0604020202020204" pitchFamily="34" charset="0"/>
                <a:cs typeface="Arial" panose="020B0604020202020204" pitchFamily="34" charset="0"/>
              </a:rPr>
              <a:t>Well Control Rule and Safety and Environmental Management Systems (SEMS) </a:t>
            </a:r>
            <a:r>
              <a:rPr lang="en-US" dirty="0">
                <a:latin typeface="Arial" panose="020B0604020202020204" pitchFamily="34" charset="0"/>
                <a:cs typeface="Arial" panose="020B0604020202020204" pitchFamily="34" charset="0"/>
              </a:rPr>
              <a:t>regulations</a:t>
            </a:r>
            <a:endParaRPr lang="en-US" sz="2400" b="1" dirty="0">
              <a:solidFill>
                <a:schemeClr val="accent1"/>
              </a:solidFill>
              <a:latin typeface="Arial" panose="020B0604020202020204" pitchFamily="34" charset="0"/>
              <a:cs typeface="Arial" panose="020B0604020202020204" pitchFamily="34" charset="0"/>
            </a:endParaRPr>
          </a:p>
          <a:p>
            <a:pPr>
              <a:spcBef>
                <a:spcPts val="600"/>
              </a:spcBef>
              <a:spcAft>
                <a:spcPts val="600"/>
              </a:spcAft>
            </a:pPr>
            <a:endParaRPr lang="en-US" dirty="0">
              <a:cs typeface="Arial"/>
            </a:endParaRPr>
          </a:p>
          <a:p>
            <a:pPr>
              <a:spcBef>
                <a:spcPts val="600"/>
              </a:spcBef>
            </a:pPr>
            <a:endParaRPr lang="en-US" dirty="0">
              <a:solidFill>
                <a:schemeClr val="tx1">
                  <a:lumMod val="75000"/>
                  <a:lumOff val="25000"/>
                </a:schemeClr>
              </a:solidFill>
              <a:latin typeface="Arial"/>
              <a:cs typeface="Arial"/>
            </a:endParaRPr>
          </a:p>
        </p:txBody>
      </p:sp>
      <p:sp>
        <p:nvSpPr>
          <p:cNvPr id="5" name="Rectangle 4">
            <a:extLst>
              <a:ext uri="{FF2B5EF4-FFF2-40B4-BE49-F238E27FC236}">
                <a16:creationId xmlns:a16="http://schemas.microsoft.com/office/drawing/2014/main" id="{5E45DF43-555A-48B1-8499-BE83FB1F9394}"/>
              </a:ext>
            </a:extLst>
          </p:cNvPr>
          <p:cNvSpPr/>
          <p:nvPr/>
        </p:nvSpPr>
        <p:spPr>
          <a:xfrm>
            <a:off x="6941128" y="1153840"/>
            <a:ext cx="4946071" cy="2585323"/>
          </a:xfrm>
          <a:prstGeom prst="rect">
            <a:avLst/>
          </a:prstGeom>
        </p:spPr>
        <p:txBody>
          <a:bodyPr wrap="square">
            <a:spAutoFit/>
          </a:bodyPr>
          <a:lstStyle/>
          <a:p>
            <a:r>
              <a:rPr lang="en-US" dirty="0">
                <a:solidFill>
                  <a:srgbClr val="111111"/>
                </a:solidFill>
                <a:latin typeface="Arial" panose="020B0604020202020204" pitchFamily="34" charset="0"/>
              </a:rPr>
              <a:t>The Seveso Directives are the main EU legislation dealing specifically with the control of on-shore major accident hazards involving dangerous substances. The Seveso III Directive came into force on 1 June 2015, implemented by the Control of Major Accident Hazards Regulations (COMAH) Regulations 2015 (as amended) have replaced by the </a:t>
            </a:r>
            <a:r>
              <a:rPr lang="en-US" u="sng" dirty="0">
                <a:solidFill>
                  <a:srgbClr val="981E32"/>
                </a:solidFill>
                <a:latin typeface="Arial" panose="020B0604020202020204" pitchFamily="34" charset="0"/>
                <a:hlinkClick r:id="rId3"/>
              </a:rPr>
              <a:t>COMAH Regulations 2015</a:t>
            </a:r>
            <a:r>
              <a:rPr lang="en-US" dirty="0">
                <a:solidFill>
                  <a:srgbClr val="111111"/>
                </a:solidFill>
                <a:latin typeface="Arial" panose="020B0604020202020204" pitchFamily="34" charset="0"/>
              </a:rPr>
              <a:t>.</a:t>
            </a:r>
            <a:endParaRPr lang="en-US" dirty="0"/>
          </a:p>
        </p:txBody>
      </p:sp>
    </p:spTree>
    <p:extLst>
      <p:ext uri="{BB962C8B-B14F-4D97-AF65-F5344CB8AC3E}">
        <p14:creationId xmlns:p14="http://schemas.microsoft.com/office/powerpoint/2010/main" val="952278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43102F-160A-4F0B-B338-0925982EA73F}"/>
              </a:ext>
            </a:extLst>
          </p:cNvPr>
          <p:cNvSpPr>
            <a:spLocks noGrp="1"/>
          </p:cNvSpPr>
          <p:nvPr>
            <p:ph type="title"/>
          </p:nvPr>
        </p:nvSpPr>
        <p:spPr>
          <a:xfrm>
            <a:off x="609599" y="-4589"/>
            <a:ext cx="11582399" cy="938039"/>
          </a:xfrm>
        </p:spPr>
        <p:txBody>
          <a:bodyPr anchor="ctr" anchorCtr="0">
            <a:normAutofit/>
          </a:bodyPr>
          <a:lstStyle/>
          <a:p>
            <a:r>
              <a:rPr lang="en-GB" sz="2800" dirty="0">
                <a:solidFill>
                  <a:srgbClr val="008768"/>
                </a:solidFill>
              </a:rPr>
              <a:t>Causes, Changing Risk Factors, and Improved Prevention</a:t>
            </a:r>
          </a:p>
        </p:txBody>
      </p:sp>
      <p:sp>
        <p:nvSpPr>
          <p:cNvPr id="2" name="Content Placeholder 1">
            <a:extLst>
              <a:ext uri="{FF2B5EF4-FFF2-40B4-BE49-F238E27FC236}">
                <a16:creationId xmlns:a16="http://schemas.microsoft.com/office/drawing/2014/main" id="{EE690380-53C6-4C72-B6DC-AFACFF674731}"/>
              </a:ext>
            </a:extLst>
          </p:cNvPr>
          <p:cNvSpPr>
            <a:spLocks noGrp="1"/>
          </p:cNvSpPr>
          <p:nvPr>
            <p:ph idx="1"/>
          </p:nvPr>
        </p:nvSpPr>
        <p:spPr>
          <a:xfrm>
            <a:off x="457199" y="1148420"/>
            <a:ext cx="11277601" cy="5430180"/>
          </a:xfrm>
        </p:spPr>
        <p:txBody>
          <a:bodyPr>
            <a:normAutofit/>
          </a:bodyPr>
          <a:lstStyle/>
          <a:p>
            <a:pPr marL="0" indent="0">
              <a:lnSpc>
                <a:spcPct val="120000"/>
              </a:lnSpc>
              <a:spcAft>
                <a:spcPts val="1200"/>
              </a:spcAft>
              <a:buNone/>
            </a:pPr>
            <a:endParaRPr lang="en-US" b="1" i="1">
              <a:solidFill>
                <a:srgbClr val="000000"/>
              </a:solidFill>
            </a:endParaRPr>
          </a:p>
          <a:p>
            <a:pPr marL="0" indent="0">
              <a:lnSpc>
                <a:spcPct val="120000"/>
              </a:lnSpc>
              <a:spcAft>
                <a:spcPts val="1200"/>
              </a:spcAft>
              <a:buNone/>
            </a:pPr>
            <a:endParaRPr lang="en-US" b="1" i="1">
              <a:solidFill>
                <a:srgbClr val="000000"/>
              </a:solidFill>
            </a:endParaRPr>
          </a:p>
          <a:p>
            <a:pPr marL="0" indent="0">
              <a:lnSpc>
                <a:spcPct val="120000"/>
              </a:lnSpc>
              <a:spcAft>
                <a:spcPts val="1200"/>
              </a:spcAft>
              <a:buNone/>
            </a:pPr>
            <a:endParaRPr lang="en-US" b="1" i="1"/>
          </a:p>
          <a:p>
            <a:pPr marL="274320" lvl="1" indent="0">
              <a:spcBef>
                <a:spcPts val="600"/>
              </a:spcBef>
              <a:buNone/>
            </a:pPr>
            <a:r>
              <a:rPr lang="en-US" sz="1800" b="1">
                <a:solidFill>
                  <a:srgbClr val="00B5E2"/>
                </a:solidFill>
              </a:rPr>
              <a:t> </a:t>
            </a:r>
            <a:endParaRPr lang="en-US">
              <a:solidFill>
                <a:schemeClr val="accent1"/>
              </a:solidFill>
            </a:endParaRPr>
          </a:p>
        </p:txBody>
      </p:sp>
      <p:sp>
        <p:nvSpPr>
          <p:cNvPr id="3" name="Slide Number Placeholder 2">
            <a:extLst>
              <a:ext uri="{FF2B5EF4-FFF2-40B4-BE49-F238E27FC236}">
                <a16:creationId xmlns:a16="http://schemas.microsoft.com/office/drawing/2014/main" id="{5C50F7FC-EFE8-4467-B338-2D102A62F2BD}"/>
              </a:ext>
            </a:extLst>
          </p:cNvPr>
          <p:cNvSpPr>
            <a:spLocks noGrp="1"/>
          </p:cNvSpPr>
          <p:nvPr>
            <p:ph type="sldNum" sz="quarter" idx="12"/>
          </p:nvPr>
        </p:nvSpPr>
        <p:spPr/>
        <p:txBody>
          <a:bodyPr/>
          <a:lstStyle/>
          <a:p>
            <a:endParaRPr lang="en-US" dirty="0"/>
          </a:p>
        </p:txBody>
      </p:sp>
      <p:sp>
        <p:nvSpPr>
          <p:cNvPr id="7" name="TextBox 6">
            <a:extLst>
              <a:ext uri="{FF2B5EF4-FFF2-40B4-BE49-F238E27FC236}">
                <a16:creationId xmlns:a16="http://schemas.microsoft.com/office/drawing/2014/main" id="{A42E8516-24C0-4694-A98D-581D42F971DD}"/>
              </a:ext>
            </a:extLst>
          </p:cNvPr>
          <p:cNvSpPr txBox="1"/>
          <p:nvPr/>
        </p:nvSpPr>
        <p:spPr>
          <a:xfrm>
            <a:off x="609598" y="1355103"/>
            <a:ext cx="11373396" cy="4932486"/>
          </a:xfrm>
          <a:prstGeom prst="rect">
            <a:avLst/>
          </a:prstGeom>
          <a:noFill/>
        </p:spPr>
        <p:txBody>
          <a:bodyPr wrap="square" numCol="1" spcCol="457200" rtlCol="0" anchor="t">
            <a:noAutofit/>
          </a:bodyPr>
          <a:lstStyle/>
          <a:p>
            <a:pPr>
              <a:spcBef>
                <a:spcPts val="200"/>
              </a:spcBef>
            </a:pPr>
            <a:r>
              <a:rPr lang="en-US" sz="2400">
                <a:latin typeface="Arial" panose="020B0604020202020204" pitchFamily="34" charset="0"/>
                <a:cs typeface="Arial" panose="020B0604020202020204" pitchFamily="34" charset="0"/>
              </a:rPr>
              <a:t>PSM elements most likely to fail and lead to catastrophic incidents</a:t>
            </a:r>
          </a:p>
        </p:txBody>
      </p:sp>
      <p:graphicFrame>
        <p:nvGraphicFramePr>
          <p:cNvPr id="6" name="Diagram 5">
            <a:extLst>
              <a:ext uri="{FF2B5EF4-FFF2-40B4-BE49-F238E27FC236}">
                <a16:creationId xmlns:a16="http://schemas.microsoft.com/office/drawing/2014/main" id="{59AC9C9E-DB3B-454D-A441-E52EF671956A}"/>
              </a:ext>
            </a:extLst>
          </p:cNvPr>
          <p:cNvGraphicFramePr/>
          <p:nvPr/>
        </p:nvGraphicFramePr>
        <p:xfrm>
          <a:off x="704018" y="1818343"/>
          <a:ext cx="11030781" cy="4090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2352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43102F-160A-4F0B-B338-0925982EA73F}"/>
              </a:ext>
            </a:extLst>
          </p:cNvPr>
          <p:cNvSpPr>
            <a:spLocks noGrp="1"/>
          </p:cNvSpPr>
          <p:nvPr>
            <p:ph type="title"/>
          </p:nvPr>
        </p:nvSpPr>
        <p:spPr>
          <a:xfrm>
            <a:off x="609599" y="-4589"/>
            <a:ext cx="11582399" cy="938039"/>
          </a:xfrm>
        </p:spPr>
        <p:txBody>
          <a:bodyPr anchor="ctr" anchorCtr="0">
            <a:normAutofit/>
          </a:bodyPr>
          <a:lstStyle/>
          <a:p>
            <a:r>
              <a:rPr lang="en-US" sz="2800" b="1" dirty="0">
                <a:solidFill>
                  <a:schemeClr val="accent1"/>
                </a:solidFill>
              </a:rPr>
              <a:t>“Bow-Tie” Risk Assessment</a:t>
            </a:r>
          </a:p>
        </p:txBody>
      </p:sp>
      <p:sp>
        <p:nvSpPr>
          <p:cNvPr id="2" name="Content Placeholder 1">
            <a:extLst>
              <a:ext uri="{FF2B5EF4-FFF2-40B4-BE49-F238E27FC236}">
                <a16:creationId xmlns:a16="http://schemas.microsoft.com/office/drawing/2014/main" id="{EE690380-53C6-4C72-B6DC-AFACFF674731}"/>
              </a:ext>
            </a:extLst>
          </p:cNvPr>
          <p:cNvSpPr>
            <a:spLocks noGrp="1"/>
          </p:cNvSpPr>
          <p:nvPr>
            <p:ph idx="1"/>
          </p:nvPr>
        </p:nvSpPr>
        <p:spPr>
          <a:xfrm>
            <a:off x="457199" y="1148420"/>
            <a:ext cx="11277601" cy="5430180"/>
          </a:xfrm>
        </p:spPr>
        <p:txBody>
          <a:bodyPr>
            <a:normAutofit/>
          </a:bodyPr>
          <a:lstStyle/>
          <a:p>
            <a:pPr marL="0" indent="0">
              <a:lnSpc>
                <a:spcPct val="120000"/>
              </a:lnSpc>
              <a:spcAft>
                <a:spcPts val="1200"/>
              </a:spcAft>
              <a:buNone/>
            </a:pPr>
            <a:endParaRPr lang="en-US" b="1" i="1">
              <a:solidFill>
                <a:srgbClr val="000000"/>
              </a:solidFill>
            </a:endParaRPr>
          </a:p>
          <a:p>
            <a:pPr marL="0" indent="0">
              <a:lnSpc>
                <a:spcPct val="120000"/>
              </a:lnSpc>
              <a:spcAft>
                <a:spcPts val="1200"/>
              </a:spcAft>
              <a:buNone/>
            </a:pPr>
            <a:endParaRPr lang="en-US" b="1" i="1">
              <a:solidFill>
                <a:srgbClr val="000000"/>
              </a:solidFill>
            </a:endParaRPr>
          </a:p>
          <a:p>
            <a:pPr marL="0" indent="0">
              <a:lnSpc>
                <a:spcPct val="120000"/>
              </a:lnSpc>
              <a:spcAft>
                <a:spcPts val="1200"/>
              </a:spcAft>
              <a:buNone/>
            </a:pPr>
            <a:endParaRPr lang="en-US" b="1" i="1"/>
          </a:p>
          <a:p>
            <a:pPr marL="274320" lvl="1" indent="0">
              <a:spcBef>
                <a:spcPts val="600"/>
              </a:spcBef>
              <a:buNone/>
            </a:pPr>
            <a:r>
              <a:rPr lang="en-US" sz="1800" b="1">
                <a:solidFill>
                  <a:srgbClr val="00B5E2"/>
                </a:solidFill>
              </a:rPr>
              <a:t> </a:t>
            </a:r>
            <a:endParaRPr lang="en-US">
              <a:solidFill>
                <a:schemeClr val="accent1"/>
              </a:solidFill>
            </a:endParaRPr>
          </a:p>
        </p:txBody>
      </p:sp>
      <p:sp>
        <p:nvSpPr>
          <p:cNvPr id="3" name="Slide Number Placeholder 2">
            <a:extLst>
              <a:ext uri="{FF2B5EF4-FFF2-40B4-BE49-F238E27FC236}">
                <a16:creationId xmlns:a16="http://schemas.microsoft.com/office/drawing/2014/main" id="{5C50F7FC-EFE8-4467-B338-2D102A62F2BD}"/>
              </a:ext>
            </a:extLst>
          </p:cNvPr>
          <p:cNvSpPr>
            <a:spLocks noGrp="1"/>
          </p:cNvSpPr>
          <p:nvPr>
            <p:ph type="sldNum" sz="quarter" idx="12"/>
          </p:nvPr>
        </p:nvSpPr>
        <p:spPr/>
        <p:txBody>
          <a:bodyPr/>
          <a:lstStyle/>
          <a:p>
            <a:endParaRPr lang="en-US" dirty="0"/>
          </a:p>
        </p:txBody>
      </p:sp>
      <p:sp>
        <p:nvSpPr>
          <p:cNvPr id="7" name="TextBox 6">
            <a:extLst>
              <a:ext uri="{FF2B5EF4-FFF2-40B4-BE49-F238E27FC236}">
                <a16:creationId xmlns:a16="http://schemas.microsoft.com/office/drawing/2014/main" id="{A42E8516-24C0-4694-A98D-581D42F971DD}"/>
              </a:ext>
            </a:extLst>
          </p:cNvPr>
          <p:cNvSpPr txBox="1"/>
          <p:nvPr/>
        </p:nvSpPr>
        <p:spPr>
          <a:xfrm>
            <a:off x="609599" y="1355102"/>
            <a:ext cx="2679701" cy="4010747"/>
          </a:xfrm>
          <a:prstGeom prst="rect">
            <a:avLst/>
          </a:prstGeom>
          <a:noFill/>
        </p:spPr>
        <p:txBody>
          <a:bodyPr wrap="square" numCol="1" spcCol="457200" rtlCol="0" anchor="t">
            <a:noAutofit/>
          </a:bodyPr>
          <a:lstStyle/>
          <a:p>
            <a:pPr>
              <a:spcBef>
                <a:spcPts val="200"/>
              </a:spcBef>
            </a:pPr>
            <a:r>
              <a:rPr lang="en-US" sz="2500" dirty="0">
                <a:latin typeface="Arial" panose="020B0604020202020204" pitchFamily="34" charset="0"/>
                <a:cs typeface="Arial" panose="020B0604020202020204" pitchFamily="34" charset="0"/>
              </a:rPr>
              <a:t>Control measures that are lacking</a:t>
            </a:r>
          </a:p>
          <a:p>
            <a:pPr marL="342900" indent="-342900">
              <a:spcBef>
                <a:spcPts val="200"/>
              </a:spcBef>
              <a:buFont typeface="Arial" panose="020B0604020202020204" pitchFamily="34" charset="0"/>
              <a:buChar char="•"/>
            </a:pPr>
            <a:r>
              <a:rPr lang="en-US" sz="2500" dirty="0">
                <a:latin typeface="Arial" panose="020B0604020202020204" pitchFamily="34" charset="0"/>
                <a:cs typeface="Arial" panose="020B0604020202020204" pitchFamily="34" charset="0"/>
              </a:rPr>
              <a:t>Cause incidents; and</a:t>
            </a:r>
          </a:p>
          <a:p>
            <a:pPr marL="342900" indent="-342900">
              <a:spcBef>
                <a:spcPts val="200"/>
              </a:spcBef>
              <a:buFont typeface="Arial" panose="020B0604020202020204" pitchFamily="34" charset="0"/>
              <a:buChar char="•"/>
            </a:pPr>
            <a:r>
              <a:rPr lang="en-US" sz="2500" dirty="0">
                <a:latin typeface="Arial" panose="020B0604020202020204" pitchFamily="34" charset="0"/>
                <a:cs typeface="Arial" panose="020B0604020202020204" pitchFamily="34" charset="0"/>
              </a:rPr>
              <a:t>Lead to poor recovery measures that make the event worse</a:t>
            </a:r>
          </a:p>
        </p:txBody>
      </p:sp>
      <p:pic>
        <p:nvPicPr>
          <p:cNvPr id="5" name="Picture 4">
            <a:extLst>
              <a:ext uri="{FF2B5EF4-FFF2-40B4-BE49-F238E27FC236}">
                <a16:creationId xmlns:a16="http://schemas.microsoft.com/office/drawing/2014/main" id="{AC212806-27DF-46B6-A6B2-CCFE89105F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9881" y="1076263"/>
            <a:ext cx="9102117" cy="5425910"/>
          </a:xfrm>
          <a:prstGeom prst="rect">
            <a:avLst/>
          </a:prstGeom>
        </p:spPr>
      </p:pic>
    </p:spTree>
    <p:extLst>
      <p:ext uri="{BB962C8B-B14F-4D97-AF65-F5344CB8AC3E}">
        <p14:creationId xmlns:p14="http://schemas.microsoft.com/office/powerpoint/2010/main" val="1692534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43102F-160A-4F0B-B338-0925982EA73F}"/>
              </a:ext>
            </a:extLst>
          </p:cNvPr>
          <p:cNvSpPr>
            <a:spLocks noGrp="1"/>
          </p:cNvSpPr>
          <p:nvPr>
            <p:ph type="title"/>
          </p:nvPr>
        </p:nvSpPr>
        <p:spPr>
          <a:xfrm>
            <a:off x="609599" y="-4589"/>
            <a:ext cx="11582399" cy="938039"/>
          </a:xfrm>
        </p:spPr>
        <p:txBody>
          <a:bodyPr anchor="ctr" anchorCtr="0">
            <a:normAutofit/>
          </a:bodyPr>
          <a:lstStyle/>
          <a:p>
            <a:r>
              <a:rPr lang="en-US" sz="2800" b="1" dirty="0">
                <a:solidFill>
                  <a:schemeClr val="accent1"/>
                </a:solidFill>
              </a:rPr>
              <a:t>Future PSM Challenges and Opportunities</a:t>
            </a:r>
          </a:p>
        </p:txBody>
      </p:sp>
      <p:sp>
        <p:nvSpPr>
          <p:cNvPr id="2" name="Content Placeholder 1">
            <a:extLst>
              <a:ext uri="{FF2B5EF4-FFF2-40B4-BE49-F238E27FC236}">
                <a16:creationId xmlns:a16="http://schemas.microsoft.com/office/drawing/2014/main" id="{EE690380-53C6-4C72-B6DC-AFACFF674731}"/>
              </a:ext>
            </a:extLst>
          </p:cNvPr>
          <p:cNvSpPr>
            <a:spLocks noGrp="1"/>
          </p:cNvSpPr>
          <p:nvPr>
            <p:ph idx="1"/>
          </p:nvPr>
        </p:nvSpPr>
        <p:spPr>
          <a:xfrm>
            <a:off x="457199" y="1148420"/>
            <a:ext cx="11277601" cy="5430180"/>
          </a:xfrm>
        </p:spPr>
        <p:txBody>
          <a:bodyPr>
            <a:normAutofit/>
          </a:bodyPr>
          <a:lstStyle/>
          <a:p>
            <a:pPr marL="0" indent="0">
              <a:lnSpc>
                <a:spcPct val="120000"/>
              </a:lnSpc>
              <a:spcAft>
                <a:spcPts val="1200"/>
              </a:spcAft>
              <a:buNone/>
            </a:pPr>
            <a:endParaRPr lang="en-US" b="1" i="1">
              <a:solidFill>
                <a:srgbClr val="000000"/>
              </a:solidFill>
            </a:endParaRPr>
          </a:p>
          <a:p>
            <a:pPr marL="0" indent="0">
              <a:lnSpc>
                <a:spcPct val="120000"/>
              </a:lnSpc>
              <a:spcAft>
                <a:spcPts val="1200"/>
              </a:spcAft>
              <a:buNone/>
            </a:pPr>
            <a:endParaRPr lang="en-US" b="1" i="1">
              <a:solidFill>
                <a:srgbClr val="000000"/>
              </a:solidFill>
            </a:endParaRPr>
          </a:p>
          <a:p>
            <a:pPr marL="0" indent="0">
              <a:lnSpc>
                <a:spcPct val="120000"/>
              </a:lnSpc>
              <a:spcAft>
                <a:spcPts val="1200"/>
              </a:spcAft>
              <a:buNone/>
            </a:pPr>
            <a:endParaRPr lang="en-US" b="1" i="1"/>
          </a:p>
          <a:p>
            <a:pPr marL="274320" lvl="1" indent="0">
              <a:spcBef>
                <a:spcPts val="600"/>
              </a:spcBef>
              <a:buNone/>
            </a:pPr>
            <a:r>
              <a:rPr lang="en-US" sz="1800" b="1">
                <a:solidFill>
                  <a:srgbClr val="00B5E2"/>
                </a:solidFill>
              </a:rPr>
              <a:t> </a:t>
            </a:r>
            <a:endParaRPr lang="en-US">
              <a:solidFill>
                <a:schemeClr val="accent1"/>
              </a:solidFill>
            </a:endParaRPr>
          </a:p>
        </p:txBody>
      </p:sp>
      <p:sp>
        <p:nvSpPr>
          <p:cNvPr id="3" name="Slide Number Placeholder 2">
            <a:extLst>
              <a:ext uri="{FF2B5EF4-FFF2-40B4-BE49-F238E27FC236}">
                <a16:creationId xmlns:a16="http://schemas.microsoft.com/office/drawing/2014/main" id="{5C50F7FC-EFE8-4467-B338-2D102A62F2BD}"/>
              </a:ext>
            </a:extLst>
          </p:cNvPr>
          <p:cNvSpPr>
            <a:spLocks noGrp="1"/>
          </p:cNvSpPr>
          <p:nvPr>
            <p:ph type="sldNum" sz="quarter" idx="12"/>
          </p:nvPr>
        </p:nvSpPr>
        <p:spPr/>
        <p:txBody>
          <a:bodyPr/>
          <a:lstStyle/>
          <a:p>
            <a:endParaRPr lang="en-US" dirty="0"/>
          </a:p>
        </p:txBody>
      </p:sp>
      <p:sp>
        <p:nvSpPr>
          <p:cNvPr id="7" name="TextBox 6">
            <a:extLst>
              <a:ext uri="{FF2B5EF4-FFF2-40B4-BE49-F238E27FC236}">
                <a16:creationId xmlns:a16="http://schemas.microsoft.com/office/drawing/2014/main" id="{A42E8516-24C0-4694-A98D-581D42F971DD}"/>
              </a:ext>
            </a:extLst>
          </p:cNvPr>
          <p:cNvSpPr txBox="1"/>
          <p:nvPr/>
        </p:nvSpPr>
        <p:spPr>
          <a:xfrm>
            <a:off x="609599" y="1355102"/>
            <a:ext cx="11277600" cy="4714772"/>
          </a:xfrm>
          <a:prstGeom prst="rect">
            <a:avLst/>
          </a:prstGeom>
          <a:noFill/>
        </p:spPr>
        <p:txBody>
          <a:bodyPr wrap="square" numCol="1" spcCol="457200" rtlCol="0" anchor="t">
            <a:noAutofit/>
          </a:bodyPr>
          <a:lstStyle/>
          <a:p>
            <a:r>
              <a:rPr lang="en-US" sz="2500" dirty="0"/>
              <a:t>Shuttering and repurposing of plants </a:t>
            </a:r>
          </a:p>
          <a:p>
            <a:pPr marL="342900" indent="-342900">
              <a:buFont typeface="Arial" panose="020B0604020202020204" pitchFamily="34" charset="0"/>
              <a:buChar char="•"/>
            </a:pPr>
            <a:r>
              <a:rPr lang="en-US" sz="2500" dirty="0"/>
              <a:t>Operating processes well below design capacity</a:t>
            </a:r>
          </a:p>
          <a:p>
            <a:pPr marL="342900" indent="-342900">
              <a:buFont typeface="Arial" panose="020B0604020202020204" pitchFamily="34" charset="0"/>
              <a:buChar char="•"/>
            </a:pPr>
            <a:r>
              <a:rPr lang="en-US" sz="2500" dirty="0"/>
              <a:t>Better redesign of retained plants</a:t>
            </a:r>
          </a:p>
          <a:p>
            <a:r>
              <a:rPr lang="en-US" sz="2500" dirty="0"/>
              <a:t>Less inefficient use of fossil fuels; and substitutions for fossil fuels</a:t>
            </a:r>
          </a:p>
          <a:p>
            <a:pPr marL="342900" indent="-342900">
              <a:buFont typeface="Arial" panose="020B0604020202020204" pitchFamily="34" charset="0"/>
              <a:buChar char="•"/>
            </a:pPr>
            <a:r>
              <a:rPr lang="en-US" sz="2500" dirty="0"/>
              <a:t>Better means to produce energy</a:t>
            </a:r>
          </a:p>
          <a:p>
            <a:pPr marL="342900" indent="-342900">
              <a:buFont typeface="Arial" panose="020B0604020202020204" pitchFamily="34" charset="0"/>
              <a:buChar char="•"/>
            </a:pPr>
            <a:r>
              <a:rPr lang="en-US" sz="2500" dirty="0"/>
              <a:t>More efficient methods to deliver energy</a:t>
            </a:r>
          </a:p>
          <a:p>
            <a:pPr marL="342900" indent="-342900">
              <a:buFont typeface="Arial" panose="020B0604020202020204" pitchFamily="34" charset="0"/>
              <a:buChar char="•"/>
            </a:pPr>
            <a:r>
              <a:rPr lang="en-US" sz="2500" dirty="0"/>
              <a:t>More reliance on batteries for transportation and electric utilities</a:t>
            </a:r>
          </a:p>
          <a:p>
            <a:r>
              <a:rPr lang="en-US" sz="2500" dirty="0"/>
              <a:t>More automation and reliance on sensors and remote operation</a:t>
            </a:r>
          </a:p>
          <a:p>
            <a:pPr marL="342900" indent="-342900">
              <a:buFont typeface="Arial" panose="020B0604020202020204" pitchFamily="34" charset="0"/>
              <a:buChar char="•"/>
            </a:pPr>
            <a:r>
              <a:rPr lang="en-US" sz="2500" dirty="0"/>
              <a:t>Smaller workforces, multi-tasking of operators, supervisors, and managers</a:t>
            </a:r>
          </a:p>
          <a:p>
            <a:pPr marL="342900" indent="-342900">
              <a:buFont typeface="Arial" panose="020B0604020202020204" pitchFamily="34" charset="0"/>
              <a:buChar char="•"/>
            </a:pPr>
            <a:r>
              <a:rPr lang="en-US" sz="2500" dirty="0"/>
              <a:t>Opportunities for workforces to reposition to less hazardous work tasks</a:t>
            </a:r>
          </a:p>
        </p:txBody>
      </p:sp>
    </p:spTree>
    <p:extLst>
      <p:ext uri="{BB962C8B-B14F-4D97-AF65-F5344CB8AC3E}">
        <p14:creationId xmlns:p14="http://schemas.microsoft.com/office/powerpoint/2010/main" val="3997691198"/>
      </p:ext>
    </p:extLst>
  </p:cSld>
  <p:clrMapOvr>
    <a:masterClrMapping/>
  </p:clrMapOvr>
</p:sld>
</file>

<file path=ppt/theme/theme1.xml><?xml version="1.0" encoding="utf-8"?>
<a:theme xmlns:a="http://schemas.openxmlformats.org/drawingml/2006/main" name="Unified Master V1">
  <a:themeElements>
    <a:clrScheme name="AECOM">
      <a:dk1>
        <a:srgbClr val="000000"/>
      </a:dk1>
      <a:lt1>
        <a:srgbClr val="FFFFFF"/>
      </a:lt1>
      <a:dk2>
        <a:srgbClr val="00353E"/>
      </a:dk2>
      <a:lt2>
        <a:srgbClr val="DAD8CC"/>
      </a:lt2>
      <a:accent1>
        <a:srgbClr val="008768"/>
      </a:accent1>
      <a:accent2>
        <a:srgbClr val="AECC53"/>
      </a:accent2>
      <a:accent3>
        <a:srgbClr val="009A9B"/>
      </a:accent3>
      <a:accent4>
        <a:srgbClr val="FFCE00"/>
      </a:accent4>
      <a:accent5>
        <a:srgbClr val="E52713"/>
      </a:accent5>
      <a:accent6>
        <a:srgbClr val="C70C6F"/>
      </a:accent6>
      <a:hlink>
        <a:srgbClr val="008768"/>
      </a:hlink>
      <a:folHlink>
        <a:srgbClr val="00876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_250321.potx" id="{DF930045-4EFE-46D8-A9C5-BA127E181028}" vid="{EF6B3C67-CE00-4ED3-85D7-07F72A1D43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C775AB0B4B2FF4C870A92B11156EC8E" ma:contentTypeVersion="9" ma:contentTypeDescription="Create a new document." ma:contentTypeScope="" ma:versionID="507f19f371661d5df76ffa45821f7606">
  <xsd:schema xmlns:xsd="http://www.w3.org/2001/XMLSchema" xmlns:xs="http://www.w3.org/2001/XMLSchema" xmlns:p="http://schemas.microsoft.com/office/2006/metadata/properties" xmlns:ns2="9a865b70-87a4-40f5-9df4-ce0879d9e737" targetNamespace="http://schemas.microsoft.com/office/2006/metadata/properties" ma:root="true" ma:fieldsID="9e658c46d90a678c748269131d695dbc" ns2:_="">
    <xsd:import namespace="9a865b70-87a4-40f5-9df4-ce0879d9e73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865b70-87a4-40f5-9df4-ce0879d9e7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56313E-A90A-4BA8-A3B5-F505CB669A87}">
  <ds:schemaRefs>
    <ds:schemaRef ds:uri="http://schemas.microsoft.com/sharepoint/v3/contenttype/forms"/>
  </ds:schemaRefs>
</ds:datastoreItem>
</file>

<file path=customXml/itemProps2.xml><?xml version="1.0" encoding="utf-8"?>
<ds:datastoreItem xmlns:ds="http://schemas.openxmlformats.org/officeDocument/2006/customXml" ds:itemID="{CAB6BAA2-0C27-4FD7-81BB-F13AF75C5E43}">
  <ds:schemaRefs>
    <ds:schemaRef ds:uri="http://schemas.microsoft.com/office/infopath/2007/PartnerControls"/>
    <ds:schemaRef ds:uri="http://schemas.microsoft.com/office/2006/metadata/properties"/>
    <ds:schemaRef ds:uri="http://www.w3.org/XML/1998/namespace"/>
    <ds:schemaRef ds:uri="http://purl.org/dc/elements/1.1/"/>
    <ds:schemaRef ds:uri="http://purl.org/dc/dcmitype/"/>
    <ds:schemaRef ds:uri="http://schemas.openxmlformats.org/package/2006/metadata/core-properties"/>
    <ds:schemaRef ds:uri="http://schemas.microsoft.com/office/2006/documentManagement/types"/>
    <ds:schemaRef ds:uri="9a865b70-87a4-40f5-9df4-ce0879d9e737"/>
    <ds:schemaRef ds:uri="http://purl.org/dc/terms/"/>
  </ds:schemaRefs>
</ds:datastoreItem>
</file>

<file path=customXml/itemProps3.xml><?xml version="1.0" encoding="utf-8"?>
<ds:datastoreItem xmlns:ds="http://schemas.openxmlformats.org/officeDocument/2006/customXml" ds:itemID="{8D522C84-EB58-402C-BD82-1833378043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865b70-87a4-40f5-9df4-ce0879d9e7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623</TotalTime>
  <Words>1231</Words>
  <Application>Microsoft Office PowerPoint</Application>
  <PresentationFormat>Widescreen</PresentationFormat>
  <Paragraphs>172</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System Font</vt:lpstr>
      <vt:lpstr>Unified Master V1</vt:lpstr>
      <vt:lpstr>PowerPoint Presentation</vt:lpstr>
      <vt:lpstr>PowerPoint Presentation</vt:lpstr>
      <vt:lpstr>A LOOK BACK AT PROCESS SAFETY MANAGEMENT</vt:lpstr>
      <vt:lpstr>Origins of Process Safety Management</vt:lpstr>
      <vt:lpstr>Formalising PSM Practices</vt:lpstr>
      <vt:lpstr>Formative Process Safety Incidents</vt:lpstr>
      <vt:lpstr>Causes, Changing Risk Factors, and Improved Prevention</vt:lpstr>
      <vt:lpstr>“Bow-Tie” Risk Assessment</vt:lpstr>
      <vt:lpstr>Future PSM Challenges and Opportunities</vt:lpstr>
      <vt:lpstr>LESSONS FOR HYDROGEN PSM - PRODUCTION, DISTRIBUTION AND USE</vt:lpstr>
      <vt:lpstr>           </vt:lpstr>
      <vt:lpstr>   European Hydrogen Safety Panel (EHSP) </vt:lpstr>
      <vt:lpstr>   Joint Research Centre of the European Commission (EC-JRC)</vt:lpstr>
      <vt:lpstr> </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Anderson, Juli</dc:creator>
  <cp:keywords/>
  <dc:description/>
  <cp:lastModifiedBy>Cook, Graeme</cp:lastModifiedBy>
  <cp:revision>50</cp:revision>
  <cp:lastPrinted>2021-09-03T10:59:01Z</cp:lastPrinted>
  <dcterms:created xsi:type="dcterms:W3CDTF">2021-04-09T02:07:18Z</dcterms:created>
  <dcterms:modified xsi:type="dcterms:W3CDTF">2021-09-03T13:19:19Z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0x0101006C775AB0B4B2FF4C870A92B11156EC8E</vt:lpwstr>
  </property>
  <property fmtid="{D5CDD505-2E9C-101B-9397-08002B2CF9AE}" pid="3" name="_dlc_DocIdItemGuid">
    <vt:lpwstr>81197fb5-0b6a-4951-bbff-f264bbbb905b</vt:lpwstr>
  </property>
</Properties>
</file>